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3"/>
  </p:notesMasterIdLst>
  <p:sldIdLst>
    <p:sldId id="299" r:id="rId3"/>
    <p:sldId id="315" r:id="rId4"/>
    <p:sldId id="316" r:id="rId5"/>
    <p:sldId id="317" r:id="rId6"/>
    <p:sldId id="338" r:id="rId7"/>
    <p:sldId id="318" r:id="rId8"/>
    <p:sldId id="339" r:id="rId9"/>
    <p:sldId id="319" r:id="rId10"/>
    <p:sldId id="320" r:id="rId11"/>
    <p:sldId id="324" r:id="rId12"/>
    <p:sldId id="325" r:id="rId13"/>
    <p:sldId id="326" r:id="rId14"/>
    <p:sldId id="327" r:id="rId15"/>
    <p:sldId id="328" r:id="rId16"/>
    <p:sldId id="342" r:id="rId17"/>
    <p:sldId id="343" r:id="rId18"/>
    <p:sldId id="344" r:id="rId19"/>
    <p:sldId id="345" r:id="rId20"/>
    <p:sldId id="329" r:id="rId21"/>
    <p:sldId id="330" r:id="rId22"/>
    <p:sldId id="331" r:id="rId23"/>
    <p:sldId id="332" r:id="rId24"/>
    <p:sldId id="346" r:id="rId25"/>
    <p:sldId id="333" r:id="rId26"/>
    <p:sldId id="347" r:id="rId27"/>
    <p:sldId id="334" r:id="rId28"/>
    <p:sldId id="348" r:id="rId29"/>
    <p:sldId id="335" r:id="rId30"/>
    <p:sldId id="341" r:id="rId31"/>
    <p:sldId id="33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293" autoAdjust="0"/>
    <p:restoredTop sz="62640" autoAdjust="0"/>
  </p:normalViewPr>
  <p:slideViewPr>
    <p:cSldViewPr snapToGrid="0">
      <p:cViewPr varScale="1">
        <p:scale>
          <a:sx n="53" d="100"/>
          <a:sy n="53" d="100"/>
        </p:scale>
        <p:origin x="200" y="9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BEC7A2-C4C3-4D84-9B7B-0E6D656770D5}" type="doc">
      <dgm:prSet loTypeId="urn:microsoft.com/office/officeart/2005/8/layout/vList5" loCatId="list" qsTypeId="urn:microsoft.com/office/officeart/2005/8/quickstyle/simple2" qsCatId="simple" csTypeId="urn:microsoft.com/office/officeart/2005/8/colors/colorful5" csCatId="colorful" phldr="1"/>
      <dgm:spPr/>
      <dgm:t>
        <a:bodyPr/>
        <a:lstStyle/>
        <a:p>
          <a:endParaRPr lang="en-GB"/>
        </a:p>
      </dgm:t>
    </dgm:pt>
    <dgm:pt modelId="{1139B78A-B589-4A1E-82E0-EBE1ADF0BE65}">
      <dgm:prSet phldrT="[Text]"/>
      <dgm:spPr>
        <a:solidFill>
          <a:schemeClr val="bg1"/>
        </a:solidFill>
        <a:ln>
          <a:solidFill>
            <a:schemeClr val="accent1"/>
          </a:solidFill>
        </a:ln>
      </dgm:spPr>
      <dgm:t>
        <a:bodyPr/>
        <a:lstStyle/>
        <a:p>
          <a:r>
            <a:rPr lang="en-US" b="1" dirty="0">
              <a:solidFill>
                <a:srgbClr val="0070C0"/>
              </a:solidFill>
            </a:rPr>
            <a:t>Identity </a:t>
          </a:r>
          <a:endParaRPr lang="en-GB" b="1" dirty="0">
            <a:solidFill>
              <a:srgbClr val="0070C0"/>
            </a:solidFill>
          </a:endParaRPr>
        </a:p>
      </dgm:t>
    </dgm:pt>
    <dgm:pt modelId="{6D705E0F-32C8-45A0-9F63-566CBE853C9D}" type="parTrans" cxnId="{79D6E9B1-EC49-4F15-A002-5F89A8EE1E36}">
      <dgm:prSet/>
      <dgm:spPr/>
      <dgm:t>
        <a:bodyPr/>
        <a:lstStyle/>
        <a:p>
          <a:endParaRPr lang="en-GB"/>
        </a:p>
      </dgm:t>
    </dgm:pt>
    <dgm:pt modelId="{08574AF5-013E-4C97-9C49-C3F80D862782}" type="sibTrans" cxnId="{79D6E9B1-EC49-4F15-A002-5F89A8EE1E36}">
      <dgm:prSet/>
      <dgm:spPr/>
      <dgm:t>
        <a:bodyPr/>
        <a:lstStyle/>
        <a:p>
          <a:endParaRPr lang="en-GB"/>
        </a:p>
      </dgm:t>
    </dgm:pt>
    <dgm:pt modelId="{FD83E40E-0D52-4D21-864B-C153E136FC46}">
      <dgm:prSet/>
      <dgm:spPr>
        <a:solidFill>
          <a:schemeClr val="bg1"/>
        </a:solidFill>
        <a:ln>
          <a:solidFill>
            <a:srgbClr val="008000"/>
          </a:solidFill>
        </a:ln>
      </dgm:spPr>
      <dgm:t>
        <a:bodyPr/>
        <a:lstStyle/>
        <a:p>
          <a:r>
            <a:rPr lang="en-US" b="1" dirty="0">
              <a:solidFill>
                <a:srgbClr val="008000"/>
              </a:solidFill>
            </a:rPr>
            <a:t>Attributes</a:t>
          </a:r>
        </a:p>
      </dgm:t>
    </dgm:pt>
    <dgm:pt modelId="{C4D51DC0-1A81-4447-A9C9-01313A4132BB}" type="parTrans" cxnId="{F7B82469-EB12-4EF8-9A42-6B09759710FA}">
      <dgm:prSet/>
      <dgm:spPr/>
      <dgm:t>
        <a:bodyPr/>
        <a:lstStyle/>
        <a:p>
          <a:endParaRPr lang="en-GB"/>
        </a:p>
      </dgm:t>
    </dgm:pt>
    <dgm:pt modelId="{ACFB5218-E0B1-4A21-A41F-2F681113DA8E}" type="sibTrans" cxnId="{F7B82469-EB12-4EF8-9A42-6B09759710FA}">
      <dgm:prSet/>
      <dgm:spPr/>
      <dgm:t>
        <a:bodyPr/>
        <a:lstStyle/>
        <a:p>
          <a:endParaRPr lang="en-GB"/>
        </a:p>
      </dgm:t>
    </dgm:pt>
    <dgm:pt modelId="{69BBB227-7D54-44A0-ABEE-84D742BB7E0F}">
      <dgm:prSet/>
      <dgm:spPr>
        <a:solidFill>
          <a:schemeClr val="bg1"/>
        </a:solidFill>
        <a:ln>
          <a:solidFill>
            <a:schemeClr val="accent2"/>
          </a:solidFill>
        </a:ln>
      </dgm:spPr>
      <dgm:t>
        <a:bodyPr/>
        <a:lstStyle/>
        <a:p>
          <a:r>
            <a:rPr lang="en-US" b="1" dirty="0">
              <a:solidFill>
                <a:schemeClr val="accent2"/>
              </a:solidFill>
            </a:rPr>
            <a:t>State</a:t>
          </a:r>
        </a:p>
      </dgm:t>
    </dgm:pt>
    <dgm:pt modelId="{70BA533B-1A60-4F14-AEB4-9537D49D0C29}" type="parTrans" cxnId="{6F848928-92CD-4486-9004-499C53BD6285}">
      <dgm:prSet/>
      <dgm:spPr/>
      <dgm:t>
        <a:bodyPr/>
        <a:lstStyle/>
        <a:p>
          <a:endParaRPr lang="en-GB"/>
        </a:p>
      </dgm:t>
    </dgm:pt>
    <dgm:pt modelId="{FF9067F1-2395-43F9-BE1E-D70778752C47}" type="sibTrans" cxnId="{6F848928-92CD-4486-9004-499C53BD6285}">
      <dgm:prSet/>
      <dgm:spPr/>
      <dgm:t>
        <a:bodyPr/>
        <a:lstStyle/>
        <a:p>
          <a:endParaRPr lang="en-GB"/>
        </a:p>
      </dgm:t>
    </dgm:pt>
    <dgm:pt modelId="{FF0BEB39-F4DB-4788-9531-60B853A052DC}">
      <dgm:prSet phldrT="[Text]" custT="1"/>
      <dgm:spPr/>
      <dgm:t>
        <a:bodyPr/>
        <a:lstStyle/>
        <a:p>
          <a:r>
            <a:rPr lang="en-US" sz="1600" dirty="0"/>
            <a:t>An object has to describe the features that will allow its users to distinguish it from other objects. It needs to have an identity. Even if two objects share the same features, each object has a unique identity.</a:t>
          </a:r>
          <a:endParaRPr lang="en-GB" sz="1600" dirty="0"/>
        </a:p>
      </dgm:t>
    </dgm:pt>
    <dgm:pt modelId="{0EBD098E-7EBF-4870-B874-E5F371B9F77A}" type="parTrans" cxnId="{B9870A3D-EF2C-4F96-AB00-012E814D6FC8}">
      <dgm:prSet/>
      <dgm:spPr/>
      <dgm:t>
        <a:bodyPr/>
        <a:lstStyle/>
        <a:p>
          <a:endParaRPr lang="en-GB"/>
        </a:p>
      </dgm:t>
    </dgm:pt>
    <dgm:pt modelId="{E3242BA0-7A0B-43E8-93A5-11E35497BFFD}" type="sibTrans" cxnId="{B9870A3D-EF2C-4F96-AB00-012E814D6FC8}">
      <dgm:prSet/>
      <dgm:spPr/>
      <dgm:t>
        <a:bodyPr/>
        <a:lstStyle/>
        <a:p>
          <a:endParaRPr lang="en-GB"/>
        </a:p>
      </dgm:t>
    </dgm:pt>
    <dgm:pt modelId="{23674DB3-F3CA-4E0E-A872-97F3389FF053}">
      <dgm:prSet custT="1"/>
      <dgm:spPr/>
      <dgm:t>
        <a:bodyPr/>
        <a:lstStyle/>
        <a:p>
          <a:r>
            <a:rPr lang="en-US" sz="1600" dirty="0"/>
            <a:t>An object must be able to describe itself. This type of information is stored in an object’s attributes which forms the object’s structure.</a:t>
          </a:r>
        </a:p>
      </dgm:t>
    </dgm:pt>
    <dgm:pt modelId="{4D3608E3-8A6F-4675-907B-36BA874FED2F}" type="parTrans" cxnId="{95DD97A2-B5C1-4A35-848B-43E1443B492E}">
      <dgm:prSet/>
      <dgm:spPr/>
      <dgm:t>
        <a:bodyPr/>
        <a:lstStyle/>
        <a:p>
          <a:endParaRPr lang="en-GB"/>
        </a:p>
      </dgm:t>
    </dgm:pt>
    <dgm:pt modelId="{E87BE18E-DB85-40DE-9486-C69C03F29D3D}" type="sibTrans" cxnId="{95DD97A2-B5C1-4A35-848B-43E1443B492E}">
      <dgm:prSet/>
      <dgm:spPr/>
      <dgm:t>
        <a:bodyPr/>
        <a:lstStyle/>
        <a:p>
          <a:endParaRPr lang="en-GB"/>
        </a:p>
      </dgm:t>
    </dgm:pt>
    <dgm:pt modelId="{F9906EB4-1BC7-4AD9-B8D9-0E5366028EE4}">
      <dgm:prSet custT="1"/>
      <dgm:spPr>
        <a:solidFill>
          <a:schemeClr val="accent2">
            <a:lumMod val="20000"/>
            <a:lumOff val="80000"/>
            <a:alpha val="90000"/>
          </a:schemeClr>
        </a:solidFill>
        <a:ln>
          <a:solidFill>
            <a:schemeClr val="bg1">
              <a:alpha val="90000"/>
            </a:schemeClr>
          </a:solidFill>
        </a:ln>
      </dgm:spPr>
      <dgm:t>
        <a:bodyPr/>
        <a:lstStyle/>
        <a:p>
          <a:r>
            <a:rPr lang="en-US" sz="1600" dirty="0"/>
            <a:t>An object must be able to describe its current condition, called its state. Object state is sometimes represented by the values of each of its attributes. </a:t>
          </a:r>
        </a:p>
      </dgm:t>
    </dgm:pt>
    <dgm:pt modelId="{F8F79DF9-FDB2-46EF-A1E0-55BE15A57F39}" type="parTrans" cxnId="{8C2279B6-C92C-415E-AA7D-E37F83558B46}">
      <dgm:prSet/>
      <dgm:spPr/>
      <dgm:t>
        <a:bodyPr/>
        <a:lstStyle/>
        <a:p>
          <a:endParaRPr lang="en-GB"/>
        </a:p>
      </dgm:t>
    </dgm:pt>
    <dgm:pt modelId="{32E9B4AF-76EF-4E08-93DF-1315CF96779E}" type="sibTrans" cxnId="{8C2279B6-C92C-415E-AA7D-E37F83558B46}">
      <dgm:prSet/>
      <dgm:spPr/>
      <dgm:t>
        <a:bodyPr/>
        <a:lstStyle/>
        <a:p>
          <a:endParaRPr lang="en-GB"/>
        </a:p>
      </dgm:t>
    </dgm:pt>
    <dgm:pt modelId="{7164D6D7-5988-4CA5-9942-05E625B7E943}" type="pres">
      <dgm:prSet presAssocID="{D3BEC7A2-C4C3-4D84-9B7B-0E6D656770D5}" presName="Name0" presStyleCnt="0">
        <dgm:presLayoutVars>
          <dgm:dir/>
          <dgm:animLvl val="lvl"/>
          <dgm:resizeHandles val="exact"/>
        </dgm:presLayoutVars>
      </dgm:prSet>
      <dgm:spPr/>
    </dgm:pt>
    <dgm:pt modelId="{2FA7DB29-D16B-4CA6-9801-5DF47F13A4FA}" type="pres">
      <dgm:prSet presAssocID="{1139B78A-B589-4A1E-82E0-EBE1ADF0BE65}" presName="linNode" presStyleCnt="0"/>
      <dgm:spPr/>
    </dgm:pt>
    <dgm:pt modelId="{B680DE05-8105-4349-9720-7F10A4999405}" type="pres">
      <dgm:prSet presAssocID="{1139B78A-B589-4A1E-82E0-EBE1ADF0BE65}" presName="parentText" presStyleLbl="node1" presStyleIdx="0" presStyleCnt="3" custScaleX="48326" custLinFactNeighborX="-1075">
        <dgm:presLayoutVars>
          <dgm:chMax val="1"/>
          <dgm:bulletEnabled val="1"/>
        </dgm:presLayoutVars>
      </dgm:prSet>
      <dgm:spPr/>
    </dgm:pt>
    <dgm:pt modelId="{4F2ACE41-2A82-4512-A6A8-B1AAEFE9999D}" type="pres">
      <dgm:prSet presAssocID="{1139B78A-B589-4A1E-82E0-EBE1ADF0BE65}" presName="descendantText" presStyleLbl="alignAccFollowNode1" presStyleIdx="0" presStyleCnt="3" custScaleX="118003" custLinFactNeighborX="-2392" custLinFactNeighborY="-187">
        <dgm:presLayoutVars>
          <dgm:bulletEnabled val="1"/>
        </dgm:presLayoutVars>
      </dgm:prSet>
      <dgm:spPr/>
    </dgm:pt>
    <dgm:pt modelId="{4E92293A-E1EC-4C76-B7B9-01E77CA22A8E}" type="pres">
      <dgm:prSet presAssocID="{08574AF5-013E-4C97-9C49-C3F80D862782}" presName="sp" presStyleCnt="0"/>
      <dgm:spPr/>
    </dgm:pt>
    <dgm:pt modelId="{E619AF9E-FA92-449A-8923-541568026CDD}" type="pres">
      <dgm:prSet presAssocID="{FD83E40E-0D52-4D21-864B-C153E136FC46}" presName="linNode" presStyleCnt="0"/>
      <dgm:spPr/>
    </dgm:pt>
    <dgm:pt modelId="{5DC77126-4DD7-4BBE-8518-B4E124F8FF0B}" type="pres">
      <dgm:prSet presAssocID="{FD83E40E-0D52-4D21-864B-C153E136FC46}" presName="parentText" presStyleLbl="node1" presStyleIdx="1" presStyleCnt="3" custScaleX="48326" custLinFactNeighborX="-1075">
        <dgm:presLayoutVars>
          <dgm:chMax val="1"/>
          <dgm:bulletEnabled val="1"/>
        </dgm:presLayoutVars>
      </dgm:prSet>
      <dgm:spPr/>
    </dgm:pt>
    <dgm:pt modelId="{36CA0CD3-FE91-4A7D-918F-4FB9E67C5780}" type="pres">
      <dgm:prSet presAssocID="{FD83E40E-0D52-4D21-864B-C153E136FC46}" presName="descendantText" presStyleLbl="alignAccFollowNode1" presStyleIdx="1" presStyleCnt="3" custScaleX="118003" custLinFactNeighborX="-2392" custLinFactNeighborY="-187">
        <dgm:presLayoutVars>
          <dgm:bulletEnabled val="1"/>
        </dgm:presLayoutVars>
      </dgm:prSet>
      <dgm:spPr/>
    </dgm:pt>
    <dgm:pt modelId="{81FCCA59-E641-452E-8289-1BE1B9ADD68E}" type="pres">
      <dgm:prSet presAssocID="{ACFB5218-E0B1-4A21-A41F-2F681113DA8E}" presName="sp" presStyleCnt="0"/>
      <dgm:spPr/>
    </dgm:pt>
    <dgm:pt modelId="{DBE163D3-1CE6-4C2C-9A29-E98F36966935}" type="pres">
      <dgm:prSet presAssocID="{69BBB227-7D54-44A0-ABEE-84D742BB7E0F}" presName="linNode" presStyleCnt="0"/>
      <dgm:spPr/>
    </dgm:pt>
    <dgm:pt modelId="{73C8CB33-F017-472A-829E-5E190BB6763E}" type="pres">
      <dgm:prSet presAssocID="{69BBB227-7D54-44A0-ABEE-84D742BB7E0F}" presName="parentText" presStyleLbl="node1" presStyleIdx="2" presStyleCnt="3" custScaleX="48326" custLinFactNeighborX="-1075">
        <dgm:presLayoutVars>
          <dgm:chMax val="1"/>
          <dgm:bulletEnabled val="1"/>
        </dgm:presLayoutVars>
      </dgm:prSet>
      <dgm:spPr/>
    </dgm:pt>
    <dgm:pt modelId="{34A57CDE-2F5E-44CE-9D17-16B51FB8A5FB}" type="pres">
      <dgm:prSet presAssocID="{69BBB227-7D54-44A0-ABEE-84D742BB7E0F}" presName="descendantText" presStyleLbl="alignAccFollowNode1" presStyleIdx="2" presStyleCnt="3" custScaleX="118003" custLinFactNeighborX="-2392" custLinFactNeighborY="-187">
        <dgm:presLayoutVars>
          <dgm:bulletEnabled val="1"/>
        </dgm:presLayoutVars>
      </dgm:prSet>
      <dgm:spPr/>
    </dgm:pt>
  </dgm:ptLst>
  <dgm:cxnLst>
    <dgm:cxn modelId="{E5436E17-F5F7-4498-9A6B-657D3897044B}" type="presOf" srcId="{23674DB3-F3CA-4E0E-A872-97F3389FF053}" destId="{36CA0CD3-FE91-4A7D-918F-4FB9E67C5780}" srcOrd="0" destOrd="0" presId="urn:microsoft.com/office/officeart/2005/8/layout/vList5"/>
    <dgm:cxn modelId="{6F848928-92CD-4486-9004-499C53BD6285}" srcId="{D3BEC7A2-C4C3-4D84-9B7B-0E6D656770D5}" destId="{69BBB227-7D54-44A0-ABEE-84D742BB7E0F}" srcOrd="2" destOrd="0" parTransId="{70BA533B-1A60-4F14-AEB4-9537D49D0C29}" sibTransId="{FF9067F1-2395-43F9-BE1E-D70778752C47}"/>
    <dgm:cxn modelId="{B9870A3D-EF2C-4F96-AB00-012E814D6FC8}" srcId="{1139B78A-B589-4A1E-82E0-EBE1ADF0BE65}" destId="{FF0BEB39-F4DB-4788-9531-60B853A052DC}" srcOrd="0" destOrd="0" parTransId="{0EBD098E-7EBF-4870-B874-E5F371B9F77A}" sibTransId="{E3242BA0-7A0B-43E8-93A5-11E35497BFFD}"/>
    <dgm:cxn modelId="{C577FB65-4E40-4CCE-B693-B941497A94B9}" type="presOf" srcId="{F9906EB4-1BC7-4AD9-B8D9-0E5366028EE4}" destId="{34A57CDE-2F5E-44CE-9D17-16B51FB8A5FB}" srcOrd="0" destOrd="0" presId="urn:microsoft.com/office/officeart/2005/8/layout/vList5"/>
    <dgm:cxn modelId="{F7B82469-EB12-4EF8-9A42-6B09759710FA}" srcId="{D3BEC7A2-C4C3-4D84-9B7B-0E6D656770D5}" destId="{FD83E40E-0D52-4D21-864B-C153E136FC46}" srcOrd="1" destOrd="0" parTransId="{C4D51DC0-1A81-4447-A9C9-01313A4132BB}" sibTransId="{ACFB5218-E0B1-4A21-A41F-2F681113DA8E}"/>
    <dgm:cxn modelId="{C8B69E82-E05A-4B1F-AAEB-09909EFC07FD}" type="presOf" srcId="{D3BEC7A2-C4C3-4D84-9B7B-0E6D656770D5}" destId="{7164D6D7-5988-4CA5-9942-05E625B7E943}" srcOrd="0" destOrd="0" presId="urn:microsoft.com/office/officeart/2005/8/layout/vList5"/>
    <dgm:cxn modelId="{EB58E38B-0F45-44E6-B0E9-B48556F93F6F}" type="presOf" srcId="{69BBB227-7D54-44A0-ABEE-84D742BB7E0F}" destId="{73C8CB33-F017-472A-829E-5E190BB6763E}" srcOrd="0" destOrd="0" presId="urn:microsoft.com/office/officeart/2005/8/layout/vList5"/>
    <dgm:cxn modelId="{F823E599-54FF-4DFD-B50D-A3C84B79FCB6}" type="presOf" srcId="{FD83E40E-0D52-4D21-864B-C153E136FC46}" destId="{5DC77126-4DD7-4BBE-8518-B4E124F8FF0B}" srcOrd="0" destOrd="0" presId="urn:microsoft.com/office/officeart/2005/8/layout/vList5"/>
    <dgm:cxn modelId="{95DD97A2-B5C1-4A35-848B-43E1443B492E}" srcId="{FD83E40E-0D52-4D21-864B-C153E136FC46}" destId="{23674DB3-F3CA-4E0E-A872-97F3389FF053}" srcOrd="0" destOrd="0" parTransId="{4D3608E3-8A6F-4675-907B-36BA874FED2F}" sibTransId="{E87BE18E-DB85-40DE-9486-C69C03F29D3D}"/>
    <dgm:cxn modelId="{79D6E9B1-EC49-4F15-A002-5F89A8EE1E36}" srcId="{D3BEC7A2-C4C3-4D84-9B7B-0E6D656770D5}" destId="{1139B78A-B589-4A1E-82E0-EBE1ADF0BE65}" srcOrd="0" destOrd="0" parTransId="{6D705E0F-32C8-45A0-9F63-566CBE853C9D}" sibTransId="{08574AF5-013E-4C97-9C49-C3F80D862782}"/>
    <dgm:cxn modelId="{8C2279B6-C92C-415E-AA7D-E37F83558B46}" srcId="{69BBB227-7D54-44A0-ABEE-84D742BB7E0F}" destId="{F9906EB4-1BC7-4AD9-B8D9-0E5366028EE4}" srcOrd="0" destOrd="0" parTransId="{F8F79DF9-FDB2-46EF-A1E0-55BE15A57F39}" sibTransId="{32E9B4AF-76EF-4E08-93DF-1315CF96779E}"/>
    <dgm:cxn modelId="{F9881FC2-D1CF-4FE9-BCB7-CFEE3C7C7E56}" type="presOf" srcId="{FF0BEB39-F4DB-4788-9531-60B853A052DC}" destId="{4F2ACE41-2A82-4512-A6A8-B1AAEFE9999D}" srcOrd="0" destOrd="0" presId="urn:microsoft.com/office/officeart/2005/8/layout/vList5"/>
    <dgm:cxn modelId="{525BCCCA-062B-46B9-A66A-FCFE47837EEF}" type="presOf" srcId="{1139B78A-B589-4A1E-82E0-EBE1ADF0BE65}" destId="{B680DE05-8105-4349-9720-7F10A4999405}" srcOrd="0" destOrd="0" presId="urn:microsoft.com/office/officeart/2005/8/layout/vList5"/>
    <dgm:cxn modelId="{9CD52DEF-905E-40BA-83A0-04C7698D4E5D}" type="presParOf" srcId="{7164D6D7-5988-4CA5-9942-05E625B7E943}" destId="{2FA7DB29-D16B-4CA6-9801-5DF47F13A4FA}" srcOrd="0" destOrd="0" presId="urn:microsoft.com/office/officeart/2005/8/layout/vList5"/>
    <dgm:cxn modelId="{1062AE3C-09B5-4B0A-9B3D-195A302139F0}" type="presParOf" srcId="{2FA7DB29-D16B-4CA6-9801-5DF47F13A4FA}" destId="{B680DE05-8105-4349-9720-7F10A4999405}" srcOrd="0" destOrd="0" presId="urn:microsoft.com/office/officeart/2005/8/layout/vList5"/>
    <dgm:cxn modelId="{730133E7-2C55-431D-B604-EF1A6C6843C6}" type="presParOf" srcId="{2FA7DB29-D16B-4CA6-9801-5DF47F13A4FA}" destId="{4F2ACE41-2A82-4512-A6A8-B1AAEFE9999D}" srcOrd="1" destOrd="0" presId="urn:microsoft.com/office/officeart/2005/8/layout/vList5"/>
    <dgm:cxn modelId="{8496B7FC-3EDA-45DD-8918-392E137870AB}" type="presParOf" srcId="{7164D6D7-5988-4CA5-9942-05E625B7E943}" destId="{4E92293A-E1EC-4C76-B7B9-01E77CA22A8E}" srcOrd="1" destOrd="0" presId="urn:microsoft.com/office/officeart/2005/8/layout/vList5"/>
    <dgm:cxn modelId="{A374FA1C-3782-450D-9681-B620022EE3C8}" type="presParOf" srcId="{7164D6D7-5988-4CA5-9942-05E625B7E943}" destId="{E619AF9E-FA92-449A-8923-541568026CDD}" srcOrd="2" destOrd="0" presId="urn:microsoft.com/office/officeart/2005/8/layout/vList5"/>
    <dgm:cxn modelId="{4A8B68D5-8E67-408F-9A23-D8E8FEC7F1FD}" type="presParOf" srcId="{E619AF9E-FA92-449A-8923-541568026CDD}" destId="{5DC77126-4DD7-4BBE-8518-B4E124F8FF0B}" srcOrd="0" destOrd="0" presId="urn:microsoft.com/office/officeart/2005/8/layout/vList5"/>
    <dgm:cxn modelId="{1450505D-A2B7-46D0-9EB6-90F44666C8B4}" type="presParOf" srcId="{E619AF9E-FA92-449A-8923-541568026CDD}" destId="{36CA0CD3-FE91-4A7D-918F-4FB9E67C5780}" srcOrd="1" destOrd="0" presId="urn:microsoft.com/office/officeart/2005/8/layout/vList5"/>
    <dgm:cxn modelId="{9259521D-67D9-479E-95EA-C99258246F12}" type="presParOf" srcId="{7164D6D7-5988-4CA5-9942-05E625B7E943}" destId="{81FCCA59-E641-452E-8289-1BE1B9ADD68E}" srcOrd="3" destOrd="0" presId="urn:microsoft.com/office/officeart/2005/8/layout/vList5"/>
    <dgm:cxn modelId="{6DCC4591-8E3F-470C-AA94-D36FF439B9CC}" type="presParOf" srcId="{7164D6D7-5988-4CA5-9942-05E625B7E943}" destId="{DBE163D3-1CE6-4C2C-9A29-E98F36966935}" srcOrd="4" destOrd="0" presId="urn:microsoft.com/office/officeart/2005/8/layout/vList5"/>
    <dgm:cxn modelId="{4E926E23-D7EB-4927-A50A-C363268C0151}" type="presParOf" srcId="{DBE163D3-1CE6-4C2C-9A29-E98F36966935}" destId="{73C8CB33-F017-472A-829E-5E190BB6763E}" srcOrd="0" destOrd="0" presId="urn:microsoft.com/office/officeart/2005/8/layout/vList5"/>
    <dgm:cxn modelId="{0F482D1A-66D3-49BD-A25B-C34EBC97DAA1}" type="presParOf" srcId="{DBE163D3-1CE6-4C2C-9A29-E98F36966935}" destId="{34A57CDE-2F5E-44CE-9D17-16B51FB8A5F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46EA23-2B03-4E90-96C8-D330400FD515}" type="doc">
      <dgm:prSet loTypeId="urn:microsoft.com/office/officeart/2005/8/layout/hierarchy1" loCatId="hierarchy" qsTypeId="urn:microsoft.com/office/officeart/2005/8/quickstyle/simple5" qsCatId="simple" csTypeId="urn:microsoft.com/office/officeart/2005/8/colors/colorful3" csCatId="colorful" phldr="1"/>
      <dgm:spPr/>
      <dgm:t>
        <a:bodyPr/>
        <a:lstStyle/>
        <a:p>
          <a:endParaRPr lang="en-GB"/>
        </a:p>
      </dgm:t>
    </dgm:pt>
    <dgm:pt modelId="{C7D05209-08C7-4D01-AEF3-43F1A1BB9D25}">
      <dgm:prSet phldrT="[Text]"/>
      <dgm:spPr/>
      <dgm:t>
        <a:bodyPr/>
        <a:lstStyle/>
        <a:p>
          <a:r>
            <a:rPr lang="en-GB" dirty="0"/>
            <a:t>Member modifiers</a:t>
          </a:r>
        </a:p>
      </dgm:t>
    </dgm:pt>
    <dgm:pt modelId="{55A5CA13-D8AD-478E-956D-7E3A0888D97D}" type="parTrans" cxnId="{0C705152-CEFA-4CE7-88F8-943A607EAA6A}">
      <dgm:prSet/>
      <dgm:spPr/>
      <dgm:t>
        <a:bodyPr/>
        <a:lstStyle/>
        <a:p>
          <a:endParaRPr lang="en-GB"/>
        </a:p>
      </dgm:t>
    </dgm:pt>
    <dgm:pt modelId="{C3F7AB77-85CA-4AA5-AF55-1B16691CB6C3}" type="sibTrans" cxnId="{0C705152-CEFA-4CE7-88F8-943A607EAA6A}">
      <dgm:prSet/>
      <dgm:spPr/>
      <dgm:t>
        <a:bodyPr/>
        <a:lstStyle/>
        <a:p>
          <a:endParaRPr lang="en-GB"/>
        </a:p>
      </dgm:t>
    </dgm:pt>
    <dgm:pt modelId="{33A859A5-3BB6-441E-A983-15517DAF19A1}">
      <dgm:prSet phldrT="[Text]"/>
      <dgm:spPr/>
      <dgm:t>
        <a:bodyPr/>
        <a:lstStyle/>
        <a:p>
          <a:r>
            <a:rPr lang="en-GB" dirty="0"/>
            <a:t>Access modifiers</a:t>
          </a:r>
        </a:p>
      </dgm:t>
    </dgm:pt>
    <dgm:pt modelId="{074DC4BC-F732-4592-9461-82CD02A645E0}" type="parTrans" cxnId="{721AAEA9-34E5-44CA-A7BD-FB70ECC8FD22}">
      <dgm:prSet/>
      <dgm:spPr/>
      <dgm:t>
        <a:bodyPr/>
        <a:lstStyle/>
        <a:p>
          <a:endParaRPr lang="en-GB"/>
        </a:p>
      </dgm:t>
    </dgm:pt>
    <dgm:pt modelId="{4CBF139E-0B00-4FC6-B987-DA1B9056E10D}" type="sibTrans" cxnId="{721AAEA9-34E5-44CA-A7BD-FB70ECC8FD22}">
      <dgm:prSet/>
      <dgm:spPr/>
      <dgm:t>
        <a:bodyPr/>
        <a:lstStyle/>
        <a:p>
          <a:endParaRPr lang="en-GB"/>
        </a:p>
      </dgm:t>
    </dgm:pt>
    <dgm:pt modelId="{DCFDF480-64F1-42FA-8A12-C4EBCE3D6A12}">
      <dgm:prSet phldrT="[Text]"/>
      <dgm:spPr/>
      <dgm:t>
        <a:bodyPr/>
        <a:lstStyle/>
        <a:p>
          <a:r>
            <a:rPr lang="en-GB" dirty="0"/>
            <a:t>Non-Access modifiers</a:t>
          </a:r>
        </a:p>
      </dgm:t>
    </dgm:pt>
    <dgm:pt modelId="{03DA9124-3CC6-4BA0-B202-6F4EED4A7549}" type="parTrans" cxnId="{17F7430B-A7EB-4020-9E8E-6C2887E584FE}">
      <dgm:prSet/>
      <dgm:spPr/>
      <dgm:t>
        <a:bodyPr/>
        <a:lstStyle/>
        <a:p>
          <a:endParaRPr lang="en-GB"/>
        </a:p>
      </dgm:t>
    </dgm:pt>
    <dgm:pt modelId="{9083C109-A409-451D-8CF6-C259BAAB9C9A}" type="sibTrans" cxnId="{17F7430B-A7EB-4020-9E8E-6C2887E584FE}">
      <dgm:prSet/>
      <dgm:spPr/>
      <dgm:t>
        <a:bodyPr/>
        <a:lstStyle/>
        <a:p>
          <a:endParaRPr lang="en-GB"/>
        </a:p>
      </dgm:t>
    </dgm:pt>
    <dgm:pt modelId="{B8D13409-C7AE-4345-B745-F7F28D41AB7B}">
      <dgm:prSet phldrT="[Text]"/>
      <dgm:spPr/>
      <dgm:t>
        <a:bodyPr/>
        <a:lstStyle/>
        <a:p>
          <a:r>
            <a:rPr lang="en-US" dirty="0">
              <a:latin typeface="Arial" pitchFamily="34" charset="0"/>
            </a:rPr>
            <a:t>These describe how a class can be accessed</a:t>
          </a:r>
          <a:endParaRPr lang="en-GB" dirty="0"/>
        </a:p>
      </dgm:t>
    </dgm:pt>
    <dgm:pt modelId="{692081A7-CEF2-4907-AEC2-0F95B3D03A9F}" type="parTrans" cxnId="{FA2E9B26-D1B9-4EBA-9497-D4587EBFF99A}">
      <dgm:prSet/>
      <dgm:spPr/>
      <dgm:t>
        <a:bodyPr/>
        <a:lstStyle/>
        <a:p>
          <a:endParaRPr lang="en-GB"/>
        </a:p>
      </dgm:t>
    </dgm:pt>
    <dgm:pt modelId="{42F50273-B054-4DC4-9EB1-DECE0398F422}" type="sibTrans" cxnId="{FA2E9B26-D1B9-4EBA-9497-D4587EBFF99A}">
      <dgm:prSet/>
      <dgm:spPr/>
      <dgm:t>
        <a:bodyPr/>
        <a:lstStyle/>
        <a:p>
          <a:endParaRPr lang="en-GB"/>
        </a:p>
      </dgm:t>
    </dgm:pt>
    <dgm:pt modelId="{B6C72CA8-4F9B-4917-B2E0-A0E820F0AC0E}">
      <dgm:prSet phldrT="[Text]"/>
      <dgm:spPr/>
      <dgm:t>
        <a:bodyPr/>
        <a:lstStyle/>
        <a:p>
          <a:r>
            <a:rPr lang="en-US" dirty="0">
              <a:latin typeface="Arial" pitchFamily="34" charset="0"/>
            </a:rPr>
            <a:t>These describe how a class can be manipulated</a:t>
          </a:r>
          <a:endParaRPr lang="en-GB" dirty="0"/>
        </a:p>
      </dgm:t>
    </dgm:pt>
    <dgm:pt modelId="{78DDF7F4-0681-4DF4-A126-28ABFC744FDC}" type="parTrans" cxnId="{E1591B2A-47E5-4877-8FAF-44807EF5B1F5}">
      <dgm:prSet/>
      <dgm:spPr/>
      <dgm:t>
        <a:bodyPr/>
        <a:lstStyle/>
        <a:p>
          <a:endParaRPr lang="en-GB"/>
        </a:p>
      </dgm:t>
    </dgm:pt>
    <dgm:pt modelId="{996135ED-37D5-4637-8C35-4965533E6B87}" type="sibTrans" cxnId="{E1591B2A-47E5-4877-8FAF-44807EF5B1F5}">
      <dgm:prSet/>
      <dgm:spPr/>
      <dgm:t>
        <a:bodyPr/>
        <a:lstStyle/>
        <a:p>
          <a:endParaRPr lang="en-GB"/>
        </a:p>
      </dgm:t>
    </dgm:pt>
    <dgm:pt modelId="{7A87456C-F9E8-44A1-87D8-42CCBFD1694A}" type="pres">
      <dgm:prSet presAssocID="{4D46EA23-2B03-4E90-96C8-D330400FD515}" presName="hierChild1" presStyleCnt="0">
        <dgm:presLayoutVars>
          <dgm:chPref val="1"/>
          <dgm:dir/>
          <dgm:animOne val="branch"/>
          <dgm:animLvl val="lvl"/>
          <dgm:resizeHandles/>
        </dgm:presLayoutVars>
      </dgm:prSet>
      <dgm:spPr/>
    </dgm:pt>
    <dgm:pt modelId="{FABE818A-38BB-408F-BE33-F4CA6BD0F2DB}" type="pres">
      <dgm:prSet presAssocID="{C7D05209-08C7-4D01-AEF3-43F1A1BB9D25}" presName="hierRoot1" presStyleCnt="0"/>
      <dgm:spPr/>
    </dgm:pt>
    <dgm:pt modelId="{40778CCC-D167-46ED-9A49-83C7F38450E2}" type="pres">
      <dgm:prSet presAssocID="{C7D05209-08C7-4D01-AEF3-43F1A1BB9D25}" presName="composite" presStyleCnt="0"/>
      <dgm:spPr/>
    </dgm:pt>
    <dgm:pt modelId="{15BEA664-51A3-40DF-B45D-FD51716B0394}" type="pres">
      <dgm:prSet presAssocID="{C7D05209-08C7-4D01-AEF3-43F1A1BB9D25}" presName="background" presStyleLbl="node0" presStyleIdx="0" presStyleCnt="1"/>
      <dgm:spPr/>
    </dgm:pt>
    <dgm:pt modelId="{FE88356F-4904-480B-BEA1-3670DCCDD338}" type="pres">
      <dgm:prSet presAssocID="{C7D05209-08C7-4D01-AEF3-43F1A1BB9D25}" presName="text" presStyleLbl="fgAcc0" presStyleIdx="0" presStyleCnt="1" custScaleX="216210">
        <dgm:presLayoutVars>
          <dgm:chPref val="3"/>
        </dgm:presLayoutVars>
      </dgm:prSet>
      <dgm:spPr/>
    </dgm:pt>
    <dgm:pt modelId="{957DC434-4A1F-4896-994B-573A190DAC55}" type="pres">
      <dgm:prSet presAssocID="{C7D05209-08C7-4D01-AEF3-43F1A1BB9D25}" presName="hierChild2" presStyleCnt="0"/>
      <dgm:spPr/>
    </dgm:pt>
    <dgm:pt modelId="{CDFD8DA4-FDE6-4BDF-BA7B-7A6783D57712}" type="pres">
      <dgm:prSet presAssocID="{074DC4BC-F732-4592-9461-82CD02A645E0}" presName="Name10" presStyleLbl="parChTrans1D2" presStyleIdx="0" presStyleCnt="2"/>
      <dgm:spPr/>
    </dgm:pt>
    <dgm:pt modelId="{FC4E484D-B3CB-4370-80FE-F49606318DF7}" type="pres">
      <dgm:prSet presAssocID="{33A859A5-3BB6-441E-A983-15517DAF19A1}" presName="hierRoot2" presStyleCnt="0"/>
      <dgm:spPr/>
    </dgm:pt>
    <dgm:pt modelId="{654ECA42-9A2F-4DF7-B0B6-579366C5A6F5}" type="pres">
      <dgm:prSet presAssocID="{33A859A5-3BB6-441E-A983-15517DAF19A1}" presName="composite2" presStyleCnt="0"/>
      <dgm:spPr/>
    </dgm:pt>
    <dgm:pt modelId="{BFCE3602-02AC-4DFB-BBEE-EE455DD074C4}" type="pres">
      <dgm:prSet presAssocID="{33A859A5-3BB6-441E-A983-15517DAF19A1}" presName="background2" presStyleLbl="node2" presStyleIdx="0" presStyleCnt="2"/>
      <dgm:spPr>
        <a:solidFill>
          <a:srgbClr val="92D050"/>
        </a:solidFill>
      </dgm:spPr>
    </dgm:pt>
    <dgm:pt modelId="{CEE17B7F-4062-44A9-A50E-BB416A17CF51}" type="pres">
      <dgm:prSet presAssocID="{33A859A5-3BB6-441E-A983-15517DAF19A1}" presName="text2" presStyleLbl="fgAcc2" presStyleIdx="0" presStyleCnt="2" custScaleX="231493" custLinFactNeighborX="-66989">
        <dgm:presLayoutVars>
          <dgm:chPref val="3"/>
        </dgm:presLayoutVars>
      </dgm:prSet>
      <dgm:spPr/>
    </dgm:pt>
    <dgm:pt modelId="{73922C46-4C6C-4711-A80F-89D0E4AEDD60}" type="pres">
      <dgm:prSet presAssocID="{33A859A5-3BB6-441E-A983-15517DAF19A1}" presName="hierChild3" presStyleCnt="0"/>
      <dgm:spPr/>
    </dgm:pt>
    <dgm:pt modelId="{4A5048F8-1CB6-47D9-9BDE-1D669A04DED6}" type="pres">
      <dgm:prSet presAssocID="{692081A7-CEF2-4907-AEC2-0F95B3D03A9F}" presName="Name17" presStyleLbl="parChTrans1D3" presStyleIdx="0" presStyleCnt="2"/>
      <dgm:spPr/>
    </dgm:pt>
    <dgm:pt modelId="{12232B48-78F1-4C15-93C4-D0CA29C47E7D}" type="pres">
      <dgm:prSet presAssocID="{B8D13409-C7AE-4345-B745-F7F28D41AB7B}" presName="hierRoot3" presStyleCnt="0"/>
      <dgm:spPr/>
    </dgm:pt>
    <dgm:pt modelId="{50C16E2F-3770-472F-A46B-570100CB24A0}" type="pres">
      <dgm:prSet presAssocID="{B8D13409-C7AE-4345-B745-F7F28D41AB7B}" presName="composite3" presStyleCnt="0"/>
      <dgm:spPr/>
    </dgm:pt>
    <dgm:pt modelId="{CBF949EB-A388-467B-A22C-74DA6D281DB3}" type="pres">
      <dgm:prSet presAssocID="{B8D13409-C7AE-4345-B745-F7F28D41AB7B}" presName="background3" presStyleLbl="node3" presStyleIdx="0" presStyleCnt="2"/>
      <dgm:spPr/>
    </dgm:pt>
    <dgm:pt modelId="{647E2B20-757F-46A2-AA5F-CDAB03ACCC17}" type="pres">
      <dgm:prSet presAssocID="{B8D13409-C7AE-4345-B745-F7F28D41AB7B}" presName="text3" presStyleLbl="fgAcc3" presStyleIdx="0" presStyleCnt="2" custScaleX="292726" custLinFactNeighborX="-65520" custLinFactNeighborY="-4018">
        <dgm:presLayoutVars>
          <dgm:chPref val="3"/>
        </dgm:presLayoutVars>
      </dgm:prSet>
      <dgm:spPr/>
    </dgm:pt>
    <dgm:pt modelId="{E05FFA31-A3EF-489B-A92C-F49A74DDE9F8}" type="pres">
      <dgm:prSet presAssocID="{B8D13409-C7AE-4345-B745-F7F28D41AB7B}" presName="hierChild4" presStyleCnt="0"/>
      <dgm:spPr/>
    </dgm:pt>
    <dgm:pt modelId="{01FFA37C-C7F3-4502-9C88-84D2506651AC}" type="pres">
      <dgm:prSet presAssocID="{03DA9124-3CC6-4BA0-B202-6F4EED4A7549}" presName="Name10" presStyleLbl="parChTrans1D2" presStyleIdx="1" presStyleCnt="2"/>
      <dgm:spPr/>
    </dgm:pt>
    <dgm:pt modelId="{880CF340-2645-4777-AF8C-1D76595A9A4C}" type="pres">
      <dgm:prSet presAssocID="{DCFDF480-64F1-42FA-8A12-C4EBCE3D6A12}" presName="hierRoot2" presStyleCnt="0"/>
      <dgm:spPr/>
    </dgm:pt>
    <dgm:pt modelId="{75F1917E-2EE0-4459-8A65-0D3511C9416D}" type="pres">
      <dgm:prSet presAssocID="{DCFDF480-64F1-42FA-8A12-C4EBCE3D6A12}" presName="composite2" presStyleCnt="0"/>
      <dgm:spPr/>
    </dgm:pt>
    <dgm:pt modelId="{BD0938BE-A148-47C7-B4FA-3B2AC7E7415E}" type="pres">
      <dgm:prSet presAssocID="{DCFDF480-64F1-42FA-8A12-C4EBCE3D6A12}" presName="background2" presStyleLbl="node2" presStyleIdx="1" presStyleCnt="2"/>
      <dgm:spPr>
        <a:solidFill>
          <a:srgbClr val="92D050"/>
        </a:solidFill>
      </dgm:spPr>
    </dgm:pt>
    <dgm:pt modelId="{AB59D1A4-8642-47F8-9624-159DD93C7C49}" type="pres">
      <dgm:prSet presAssocID="{DCFDF480-64F1-42FA-8A12-C4EBCE3D6A12}" presName="text2" presStyleLbl="fgAcc2" presStyleIdx="1" presStyleCnt="2" custScaleX="235454" custLinFactNeighborX="48867">
        <dgm:presLayoutVars>
          <dgm:chPref val="3"/>
        </dgm:presLayoutVars>
      </dgm:prSet>
      <dgm:spPr/>
    </dgm:pt>
    <dgm:pt modelId="{C42964B4-FD48-4733-8147-C8DDB7A09F5D}" type="pres">
      <dgm:prSet presAssocID="{DCFDF480-64F1-42FA-8A12-C4EBCE3D6A12}" presName="hierChild3" presStyleCnt="0"/>
      <dgm:spPr/>
    </dgm:pt>
    <dgm:pt modelId="{370A2CAE-667F-4F78-BAFD-5343E4536DCE}" type="pres">
      <dgm:prSet presAssocID="{78DDF7F4-0681-4DF4-A126-28ABFC744FDC}" presName="Name17" presStyleLbl="parChTrans1D3" presStyleIdx="1" presStyleCnt="2"/>
      <dgm:spPr/>
    </dgm:pt>
    <dgm:pt modelId="{C96CCA09-5340-4415-B93A-E29C440B3939}" type="pres">
      <dgm:prSet presAssocID="{B6C72CA8-4F9B-4917-B2E0-A0E820F0AC0E}" presName="hierRoot3" presStyleCnt="0"/>
      <dgm:spPr/>
    </dgm:pt>
    <dgm:pt modelId="{956C82E8-70DE-4AF7-A3AD-F68BEEC803D1}" type="pres">
      <dgm:prSet presAssocID="{B6C72CA8-4F9B-4917-B2E0-A0E820F0AC0E}" presName="composite3" presStyleCnt="0"/>
      <dgm:spPr/>
    </dgm:pt>
    <dgm:pt modelId="{5CB05C68-95D2-4DE5-A9DB-06D0FCA6DCCA}" type="pres">
      <dgm:prSet presAssocID="{B6C72CA8-4F9B-4917-B2E0-A0E820F0AC0E}" presName="background3" presStyleLbl="node3" presStyleIdx="1" presStyleCnt="2"/>
      <dgm:spPr/>
    </dgm:pt>
    <dgm:pt modelId="{F4175A8B-3392-4911-BA4E-C78C53422A1D}" type="pres">
      <dgm:prSet presAssocID="{B6C72CA8-4F9B-4917-B2E0-A0E820F0AC0E}" presName="text3" presStyleLbl="fgAcc3" presStyleIdx="1" presStyleCnt="2" custScaleX="306767" custLinFactNeighborX="47427">
        <dgm:presLayoutVars>
          <dgm:chPref val="3"/>
        </dgm:presLayoutVars>
      </dgm:prSet>
      <dgm:spPr/>
    </dgm:pt>
    <dgm:pt modelId="{29BD6109-0F26-4566-A163-972894F0CB20}" type="pres">
      <dgm:prSet presAssocID="{B6C72CA8-4F9B-4917-B2E0-A0E820F0AC0E}" presName="hierChild4" presStyleCnt="0"/>
      <dgm:spPr/>
    </dgm:pt>
  </dgm:ptLst>
  <dgm:cxnLst>
    <dgm:cxn modelId="{17F7430B-A7EB-4020-9E8E-6C2887E584FE}" srcId="{C7D05209-08C7-4D01-AEF3-43F1A1BB9D25}" destId="{DCFDF480-64F1-42FA-8A12-C4EBCE3D6A12}" srcOrd="1" destOrd="0" parTransId="{03DA9124-3CC6-4BA0-B202-6F4EED4A7549}" sibTransId="{9083C109-A409-451D-8CF6-C259BAAB9C9A}"/>
    <dgm:cxn modelId="{3CB31114-13AB-4C33-B081-6317BD465173}" type="presOf" srcId="{074DC4BC-F732-4592-9461-82CD02A645E0}" destId="{CDFD8DA4-FDE6-4BDF-BA7B-7A6783D57712}" srcOrd="0" destOrd="0" presId="urn:microsoft.com/office/officeart/2005/8/layout/hierarchy1"/>
    <dgm:cxn modelId="{FA2E9B26-D1B9-4EBA-9497-D4587EBFF99A}" srcId="{33A859A5-3BB6-441E-A983-15517DAF19A1}" destId="{B8D13409-C7AE-4345-B745-F7F28D41AB7B}" srcOrd="0" destOrd="0" parTransId="{692081A7-CEF2-4907-AEC2-0F95B3D03A9F}" sibTransId="{42F50273-B054-4DC4-9EB1-DECE0398F422}"/>
    <dgm:cxn modelId="{E1591B2A-47E5-4877-8FAF-44807EF5B1F5}" srcId="{DCFDF480-64F1-42FA-8A12-C4EBCE3D6A12}" destId="{B6C72CA8-4F9B-4917-B2E0-A0E820F0AC0E}" srcOrd="0" destOrd="0" parTransId="{78DDF7F4-0681-4DF4-A126-28ABFC744FDC}" sibTransId="{996135ED-37D5-4637-8C35-4965533E6B87}"/>
    <dgm:cxn modelId="{2038A53F-BF44-4826-9EBC-E2854FFE127F}" type="presOf" srcId="{4D46EA23-2B03-4E90-96C8-D330400FD515}" destId="{7A87456C-F9E8-44A1-87D8-42CCBFD1694A}" srcOrd="0" destOrd="0" presId="urn:microsoft.com/office/officeart/2005/8/layout/hierarchy1"/>
    <dgm:cxn modelId="{0C705152-CEFA-4CE7-88F8-943A607EAA6A}" srcId="{4D46EA23-2B03-4E90-96C8-D330400FD515}" destId="{C7D05209-08C7-4D01-AEF3-43F1A1BB9D25}" srcOrd="0" destOrd="0" parTransId="{55A5CA13-D8AD-478E-956D-7E3A0888D97D}" sibTransId="{C3F7AB77-85CA-4AA5-AF55-1B16691CB6C3}"/>
    <dgm:cxn modelId="{558DD752-CB38-46C5-9DE9-4927EC6758AD}" type="presOf" srcId="{C7D05209-08C7-4D01-AEF3-43F1A1BB9D25}" destId="{FE88356F-4904-480B-BEA1-3670DCCDD338}" srcOrd="0" destOrd="0" presId="urn:microsoft.com/office/officeart/2005/8/layout/hierarchy1"/>
    <dgm:cxn modelId="{A4E26958-6FAE-4CCA-896D-34A744BF09B3}" type="presOf" srcId="{692081A7-CEF2-4907-AEC2-0F95B3D03A9F}" destId="{4A5048F8-1CB6-47D9-9BDE-1D669A04DED6}" srcOrd="0" destOrd="0" presId="urn:microsoft.com/office/officeart/2005/8/layout/hierarchy1"/>
    <dgm:cxn modelId="{721AAEA9-34E5-44CA-A7BD-FB70ECC8FD22}" srcId="{C7D05209-08C7-4D01-AEF3-43F1A1BB9D25}" destId="{33A859A5-3BB6-441E-A983-15517DAF19A1}" srcOrd="0" destOrd="0" parTransId="{074DC4BC-F732-4592-9461-82CD02A645E0}" sibTransId="{4CBF139E-0B00-4FC6-B987-DA1B9056E10D}"/>
    <dgm:cxn modelId="{FAFE06AD-34BD-4273-93A4-B1DE52D5E448}" type="presOf" srcId="{B6C72CA8-4F9B-4917-B2E0-A0E820F0AC0E}" destId="{F4175A8B-3392-4911-BA4E-C78C53422A1D}" srcOrd="0" destOrd="0" presId="urn:microsoft.com/office/officeart/2005/8/layout/hierarchy1"/>
    <dgm:cxn modelId="{596559B5-2F8E-4175-88A0-A0DAEE2E6C99}" type="presOf" srcId="{03DA9124-3CC6-4BA0-B202-6F4EED4A7549}" destId="{01FFA37C-C7F3-4502-9C88-84D2506651AC}" srcOrd="0" destOrd="0" presId="urn:microsoft.com/office/officeart/2005/8/layout/hierarchy1"/>
    <dgm:cxn modelId="{2A5F2AB8-A0C2-4D25-95B4-01E52AC0B9F6}" type="presOf" srcId="{B8D13409-C7AE-4345-B745-F7F28D41AB7B}" destId="{647E2B20-757F-46A2-AA5F-CDAB03ACCC17}" srcOrd="0" destOrd="0" presId="urn:microsoft.com/office/officeart/2005/8/layout/hierarchy1"/>
    <dgm:cxn modelId="{C43C55D8-B9D5-48F5-829D-1F34992B1473}" type="presOf" srcId="{33A859A5-3BB6-441E-A983-15517DAF19A1}" destId="{CEE17B7F-4062-44A9-A50E-BB416A17CF51}" srcOrd="0" destOrd="0" presId="urn:microsoft.com/office/officeart/2005/8/layout/hierarchy1"/>
    <dgm:cxn modelId="{508669EB-BB33-4ACF-A1C9-711EB05C6039}" type="presOf" srcId="{78DDF7F4-0681-4DF4-A126-28ABFC744FDC}" destId="{370A2CAE-667F-4F78-BAFD-5343E4536DCE}" srcOrd="0" destOrd="0" presId="urn:microsoft.com/office/officeart/2005/8/layout/hierarchy1"/>
    <dgm:cxn modelId="{AA8E73ED-C474-491D-9315-1795E7A60879}" type="presOf" srcId="{DCFDF480-64F1-42FA-8A12-C4EBCE3D6A12}" destId="{AB59D1A4-8642-47F8-9624-159DD93C7C49}" srcOrd="0" destOrd="0" presId="urn:microsoft.com/office/officeart/2005/8/layout/hierarchy1"/>
    <dgm:cxn modelId="{D364B68A-0C9C-4268-8E60-6EF64C3AA0A5}" type="presParOf" srcId="{7A87456C-F9E8-44A1-87D8-42CCBFD1694A}" destId="{FABE818A-38BB-408F-BE33-F4CA6BD0F2DB}" srcOrd="0" destOrd="0" presId="urn:microsoft.com/office/officeart/2005/8/layout/hierarchy1"/>
    <dgm:cxn modelId="{A54EC8F5-09B0-4DEF-B9A7-1DFEA34FA023}" type="presParOf" srcId="{FABE818A-38BB-408F-BE33-F4CA6BD0F2DB}" destId="{40778CCC-D167-46ED-9A49-83C7F38450E2}" srcOrd="0" destOrd="0" presId="urn:microsoft.com/office/officeart/2005/8/layout/hierarchy1"/>
    <dgm:cxn modelId="{82F30D7E-2902-4A53-8614-DDF6DF2BE095}" type="presParOf" srcId="{40778CCC-D167-46ED-9A49-83C7F38450E2}" destId="{15BEA664-51A3-40DF-B45D-FD51716B0394}" srcOrd="0" destOrd="0" presId="urn:microsoft.com/office/officeart/2005/8/layout/hierarchy1"/>
    <dgm:cxn modelId="{EF5D24FC-01B5-485E-ADD9-80BB805B3A0A}" type="presParOf" srcId="{40778CCC-D167-46ED-9A49-83C7F38450E2}" destId="{FE88356F-4904-480B-BEA1-3670DCCDD338}" srcOrd="1" destOrd="0" presId="urn:microsoft.com/office/officeart/2005/8/layout/hierarchy1"/>
    <dgm:cxn modelId="{53BF35A4-FFB3-4199-B1FC-2068230F622D}" type="presParOf" srcId="{FABE818A-38BB-408F-BE33-F4CA6BD0F2DB}" destId="{957DC434-4A1F-4896-994B-573A190DAC55}" srcOrd="1" destOrd="0" presId="urn:microsoft.com/office/officeart/2005/8/layout/hierarchy1"/>
    <dgm:cxn modelId="{62A97013-4265-4D92-91C7-5E65A02B5F14}" type="presParOf" srcId="{957DC434-4A1F-4896-994B-573A190DAC55}" destId="{CDFD8DA4-FDE6-4BDF-BA7B-7A6783D57712}" srcOrd="0" destOrd="0" presId="urn:microsoft.com/office/officeart/2005/8/layout/hierarchy1"/>
    <dgm:cxn modelId="{63663E88-5F8F-400A-980E-111506C1BA45}" type="presParOf" srcId="{957DC434-4A1F-4896-994B-573A190DAC55}" destId="{FC4E484D-B3CB-4370-80FE-F49606318DF7}" srcOrd="1" destOrd="0" presId="urn:microsoft.com/office/officeart/2005/8/layout/hierarchy1"/>
    <dgm:cxn modelId="{A9AAC6DF-3FCC-476F-A97B-F7CD66A175CF}" type="presParOf" srcId="{FC4E484D-B3CB-4370-80FE-F49606318DF7}" destId="{654ECA42-9A2F-4DF7-B0B6-579366C5A6F5}" srcOrd="0" destOrd="0" presId="urn:microsoft.com/office/officeart/2005/8/layout/hierarchy1"/>
    <dgm:cxn modelId="{11CC7DDD-9605-40FB-A3F1-69A4DE59112C}" type="presParOf" srcId="{654ECA42-9A2F-4DF7-B0B6-579366C5A6F5}" destId="{BFCE3602-02AC-4DFB-BBEE-EE455DD074C4}" srcOrd="0" destOrd="0" presId="urn:microsoft.com/office/officeart/2005/8/layout/hierarchy1"/>
    <dgm:cxn modelId="{A1E03F6F-2E95-4519-9803-3D18CE2F5D0B}" type="presParOf" srcId="{654ECA42-9A2F-4DF7-B0B6-579366C5A6F5}" destId="{CEE17B7F-4062-44A9-A50E-BB416A17CF51}" srcOrd="1" destOrd="0" presId="urn:microsoft.com/office/officeart/2005/8/layout/hierarchy1"/>
    <dgm:cxn modelId="{131F3195-A794-4A4E-A54D-3E0399C01A3F}" type="presParOf" srcId="{FC4E484D-B3CB-4370-80FE-F49606318DF7}" destId="{73922C46-4C6C-4711-A80F-89D0E4AEDD60}" srcOrd="1" destOrd="0" presId="urn:microsoft.com/office/officeart/2005/8/layout/hierarchy1"/>
    <dgm:cxn modelId="{5477ECB8-921E-4686-85C0-D8362F95D712}" type="presParOf" srcId="{73922C46-4C6C-4711-A80F-89D0E4AEDD60}" destId="{4A5048F8-1CB6-47D9-9BDE-1D669A04DED6}" srcOrd="0" destOrd="0" presId="urn:microsoft.com/office/officeart/2005/8/layout/hierarchy1"/>
    <dgm:cxn modelId="{2B7B065A-2DFC-49AA-A264-60E5459E63D7}" type="presParOf" srcId="{73922C46-4C6C-4711-A80F-89D0E4AEDD60}" destId="{12232B48-78F1-4C15-93C4-D0CA29C47E7D}" srcOrd="1" destOrd="0" presId="urn:microsoft.com/office/officeart/2005/8/layout/hierarchy1"/>
    <dgm:cxn modelId="{37A980D9-8476-4E18-A8D9-77E07D521A2F}" type="presParOf" srcId="{12232B48-78F1-4C15-93C4-D0CA29C47E7D}" destId="{50C16E2F-3770-472F-A46B-570100CB24A0}" srcOrd="0" destOrd="0" presId="urn:microsoft.com/office/officeart/2005/8/layout/hierarchy1"/>
    <dgm:cxn modelId="{31F7AADF-DEDF-4E02-93D6-A3C9A62F2549}" type="presParOf" srcId="{50C16E2F-3770-472F-A46B-570100CB24A0}" destId="{CBF949EB-A388-467B-A22C-74DA6D281DB3}" srcOrd="0" destOrd="0" presId="urn:microsoft.com/office/officeart/2005/8/layout/hierarchy1"/>
    <dgm:cxn modelId="{38A195FE-B96F-40A6-9249-026C92D51356}" type="presParOf" srcId="{50C16E2F-3770-472F-A46B-570100CB24A0}" destId="{647E2B20-757F-46A2-AA5F-CDAB03ACCC17}" srcOrd="1" destOrd="0" presId="urn:microsoft.com/office/officeart/2005/8/layout/hierarchy1"/>
    <dgm:cxn modelId="{5D0326BC-8DDF-4596-9B23-55530DC24298}" type="presParOf" srcId="{12232B48-78F1-4C15-93C4-D0CA29C47E7D}" destId="{E05FFA31-A3EF-489B-A92C-F49A74DDE9F8}" srcOrd="1" destOrd="0" presId="urn:microsoft.com/office/officeart/2005/8/layout/hierarchy1"/>
    <dgm:cxn modelId="{327A8E2E-38F3-4208-898B-F705A2EF6097}" type="presParOf" srcId="{957DC434-4A1F-4896-994B-573A190DAC55}" destId="{01FFA37C-C7F3-4502-9C88-84D2506651AC}" srcOrd="2" destOrd="0" presId="urn:microsoft.com/office/officeart/2005/8/layout/hierarchy1"/>
    <dgm:cxn modelId="{1FC35207-3E9F-4FB2-8837-D4F5ABCA337C}" type="presParOf" srcId="{957DC434-4A1F-4896-994B-573A190DAC55}" destId="{880CF340-2645-4777-AF8C-1D76595A9A4C}" srcOrd="3" destOrd="0" presId="urn:microsoft.com/office/officeart/2005/8/layout/hierarchy1"/>
    <dgm:cxn modelId="{48248BBA-60A9-446A-B9E3-EB953212F2C9}" type="presParOf" srcId="{880CF340-2645-4777-AF8C-1D76595A9A4C}" destId="{75F1917E-2EE0-4459-8A65-0D3511C9416D}" srcOrd="0" destOrd="0" presId="urn:microsoft.com/office/officeart/2005/8/layout/hierarchy1"/>
    <dgm:cxn modelId="{7A1E2826-F84F-471B-AAFC-EAF252FC9242}" type="presParOf" srcId="{75F1917E-2EE0-4459-8A65-0D3511C9416D}" destId="{BD0938BE-A148-47C7-B4FA-3B2AC7E7415E}" srcOrd="0" destOrd="0" presId="urn:microsoft.com/office/officeart/2005/8/layout/hierarchy1"/>
    <dgm:cxn modelId="{A353EFB8-6586-4B5A-AC01-DFF7CA8C65F6}" type="presParOf" srcId="{75F1917E-2EE0-4459-8A65-0D3511C9416D}" destId="{AB59D1A4-8642-47F8-9624-159DD93C7C49}" srcOrd="1" destOrd="0" presId="urn:microsoft.com/office/officeart/2005/8/layout/hierarchy1"/>
    <dgm:cxn modelId="{562F33A7-4FE3-4A63-B886-61C7E3458E35}" type="presParOf" srcId="{880CF340-2645-4777-AF8C-1D76595A9A4C}" destId="{C42964B4-FD48-4733-8147-C8DDB7A09F5D}" srcOrd="1" destOrd="0" presId="urn:microsoft.com/office/officeart/2005/8/layout/hierarchy1"/>
    <dgm:cxn modelId="{627B4164-7144-4E18-875E-5B476AD342B5}" type="presParOf" srcId="{C42964B4-FD48-4733-8147-C8DDB7A09F5D}" destId="{370A2CAE-667F-4F78-BAFD-5343E4536DCE}" srcOrd="0" destOrd="0" presId="urn:microsoft.com/office/officeart/2005/8/layout/hierarchy1"/>
    <dgm:cxn modelId="{49DA345E-7524-4A54-A351-123AE1B79216}" type="presParOf" srcId="{C42964B4-FD48-4733-8147-C8DDB7A09F5D}" destId="{C96CCA09-5340-4415-B93A-E29C440B3939}" srcOrd="1" destOrd="0" presId="urn:microsoft.com/office/officeart/2005/8/layout/hierarchy1"/>
    <dgm:cxn modelId="{8B32ECB2-FBAB-43E2-A84C-B5456A8BAC4B}" type="presParOf" srcId="{C96CCA09-5340-4415-B93A-E29C440B3939}" destId="{956C82E8-70DE-4AF7-A3AD-F68BEEC803D1}" srcOrd="0" destOrd="0" presId="urn:microsoft.com/office/officeart/2005/8/layout/hierarchy1"/>
    <dgm:cxn modelId="{552AEA28-FB0C-4A07-B59D-F39AA240E19F}" type="presParOf" srcId="{956C82E8-70DE-4AF7-A3AD-F68BEEC803D1}" destId="{5CB05C68-95D2-4DE5-A9DB-06D0FCA6DCCA}" srcOrd="0" destOrd="0" presId="urn:microsoft.com/office/officeart/2005/8/layout/hierarchy1"/>
    <dgm:cxn modelId="{1C5E5B39-BBD8-46B8-9308-118FD401E7BB}" type="presParOf" srcId="{956C82E8-70DE-4AF7-A3AD-F68BEEC803D1}" destId="{F4175A8B-3392-4911-BA4E-C78C53422A1D}" srcOrd="1" destOrd="0" presId="urn:microsoft.com/office/officeart/2005/8/layout/hierarchy1"/>
    <dgm:cxn modelId="{84A83ECD-B498-447E-9729-1EA2556F4BAD}" type="presParOf" srcId="{C96CCA09-5340-4415-B93A-E29C440B3939}" destId="{29BD6109-0F26-4566-A163-972894F0CB2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EFE6D8-E6F0-4A00-9FAF-01DC7EF4692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GB"/>
        </a:p>
      </dgm:t>
    </dgm:pt>
    <dgm:pt modelId="{F2DF80C4-C6A2-4A9D-8C7F-56B85A20D80F}">
      <dgm:prSet phldrT="[Text]" custT="1"/>
      <dgm:spPr>
        <a:solidFill>
          <a:schemeClr val="bg1"/>
        </a:solidFill>
        <a:ln>
          <a:solidFill>
            <a:srgbClr val="0070C0"/>
          </a:solidFill>
        </a:ln>
      </dgm:spPr>
      <dgm:t>
        <a:bodyPr/>
        <a:lstStyle/>
        <a:p>
          <a:pPr rtl="0"/>
          <a:r>
            <a:rPr lang="en-US" sz="3000" b="1" i="0" u="none" baseline="0" dirty="0">
              <a:solidFill>
                <a:srgbClr val="0070C0"/>
              </a:solidFill>
            </a:rPr>
            <a:t>default / </a:t>
          </a:r>
          <a:br>
            <a:rPr lang="en-US" sz="3000" b="1" i="0" u="none" baseline="0" dirty="0">
              <a:solidFill>
                <a:srgbClr val="0070C0"/>
              </a:solidFill>
            </a:rPr>
          </a:br>
          <a:r>
            <a:rPr lang="en-US" sz="3000" b="1" i="0" u="none" baseline="0" dirty="0">
              <a:solidFill>
                <a:srgbClr val="0070C0"/>
              </a:solidFill>
            </a:rPr>
            <a:t>no modifier</a:t>
          </a:r>
          <a:endParaRPr lang="en-GB" sz="3000" b="1" dirty="0">
            <a:solidFill>
              <a:srgbClr val="0070C0"/>
            </a:solidFill>
          </a:endParaRPr>
        </a:p>
      </dgm:t>
    </dgm:pt>
    <dgm:pt modelId="{AC38AEF7-0218-460C-80F1-D903AE8CB527}" type="parTrans" cxnId="{62C415DD-D5BC-4659-AACC-9C4BD5FAE88A}">
      <dgm:prSet/>
      <dgm:spPr/>
      <dgm:t>
        <a:bodyPr/>
        <a:lstStyle/>
        <a:p>
          <a:endParaRPr lang="en-GB"/>
        </a:p>
      </dgm:t>
    </dgm:pt>
    <dgm:pt modelId="{797CAB10-3B20-4613-8E8A-3F0E6CD2D394}" type="sibTrans" cxnId="{62C415DD-D5BC-4659-AACC-9C4BD5FAE88A}">
      <dgm:prSet/>
      <dgm:spPr/>
      <dgm:t>
        <a:bodyPr/>
        <a:lstStyle/>
        <a:p>
          <a:endParaRPr lang="en-GB"/>
        </a:p>
      </dgm:t>
    </dgm:pt>
    <dgm:pt modelId="{CD0428C5-60A1-4A50-9A1F-1DB5AF3FF3ED}">
      <dgm:prSet custT="1"/>
      <dgm:spPr/>
      <dgm:t>
        <a:bodyPr/>
        <a:lstStyle/>
        <a:p>
          <a:pPr rtl="0"/>
          <a:r>
            <a:rPr lang="en-US" sz="2000" b="0" i="0" u="none" baseline="0" dirty="0"/>
            <a:t>A class can be accessed by classes belonging to the same package</a:t>
          </a:r>
          <a:endParaRPr lang="en-US" sz="2000" dirty="0"/>
        </a:p>
      </dgm:t>
    </dgm:pt>
    <dgm:pt modelId="{050FD638-17A6-42BB-86D2-16C6D84D32AD}" type="parTrans" cxnId="{7B13A622-9AB8-4677-8D16-01C35C4F716C}">
      <dgm:prSet/>
      <dgm:spPr/>
      <dgm:t>
        <a:bodyPr/>
        <a:lstStyle/>
        <a:p>
          <a:endParaRPr lang="en-GB"/>
        </a:p>
      </dgm:t>
    </dgm:pt>
    <dgm:pt modelId="{4B19490E-126A-436B-A96D-2CCA5FD7756A}" type="sibTrans" cxnId="{7B13A622-9AB8-4677-8D16-01C35C4F716C}">
      <dgm:prSet/>
      <dgm:spPr/>
      <dgm:t>
        <a:bodyPr/>
        <a:lstStyle/>
        <a:p>
          <a:endParaRPr lang="en-GB"/>
        </a:p>
      </dgm:t>
    </dgm:pt>
    <dgm:pt modelId="{AAA4BEA0-1A34-4F40-8F26-A605E6CF0160}">
      <dgm:prSet custT="1"/>
      <dgm:spPr>
        <a:solidFill>
          <a:schemeClr val="bg1"/>
        </a:solidFill>
        <a:ln>
          <a:solidFill>
            <a:srgbClr val="00B0F0"/>
          </a:solidFill>
        </a:ln>
      </dgm:spPr>
      <dgm:t>
        <a:bodyPr/>
        <a:lstStyle/>
        <a:p>
          <a:pPr rtl="0"/>
          <a:r>
            <a:rPr lang="en-US" sz="3000" b="1" i="0" u="none" baseline="0" dirty="0">
              <a:solidFill>
                <a:srgbClr val="00B0F0"/>
              </a:solidFill>
            </a:rPr>
            <a:t>public</a:t>
          </a:r>
        </a:p>
      </dgm:t>
    </dgm:pt>
    <dgm:pt modelId="{9F0F75F9-D9ED-4773-B9DA-A0B2A518E6B7}" type="parTrans" cxnId="{48575D1F-ABE1-48AB-9A88-27E22FE6E286}">
      <dgm:prSet/>
      <dgm:spPr/>
      <dgm:t>
        <a:bodyPr/>
        <a:lstStyle/>
        <a:p>
          <a:endParaRPr lang="en-GB"/>
        </a:p>
      </dgm:t>
    </dgm:pt>
    <dgm:pt modelId="{1FD73CAA-A66B-486B-B115-4550CA9E0FAB}" type="sibTrans" cxnId="{48575D1F-ABE1-48AB-9A88-27E22FE6E286}">
      <dgm:prSet/>
      <dgm:spPr/>
      <dgm:t>
        <a:bodyPr/>
        <a:lstStyle/>
        <a:p>
          <a:endParaRPr lang="en-GB"/>
        </a:p>
      </dgm:t>
    </dgm:pt>
    <dgm:pt modelId="{1496731A-1C63-42D0-B9F9-927D52062966}">
      <dgm:prSet custT="1"/>
      <dgm:spPr/>
      <dgm:t>
        <a:bodyPr/>
        <a:lstStyle/>
        <a:p>
          <a:r>
            <a:rPr lang="en-US" sz="2000" b="0" i="0" u="none" baseline="0" dirty="0"/>
            <a:t>A class member can be accessed by any class in any package</a:t>
          </a:r>
          <a:endParaRPr lang="en-US" sz="2000" dirty="0"/>
        </a:p>
      </dgm:t>
    </dgm:pt>
    <dgm:pt modelId="{38C56B53-9495-45BB-83C9-33F8551CDCCD}" type="parTrans" cxnId="{6578E3FC-73B5-49E2-8D17-069873C3ABAA}">
      <dgm:prSet/>
      <dgm:spPr/>
      <dgm:t>
        <a:bodyPr/>
        <a:lstStyle/>
        <a:p>
          <a:endParaRPr lang="en-GB"/>
        </a:p>
      </dgm:t>
    </dgm:pt>
    <dgm:pt modelId="{AAAF10C3-AE28-4D39-97AE-996636CFC791}" type="sibTrans" cxnId="{6578E3FC-73B5-49E2-8D17-069873C3ABAA}">
      <dgm:prSet/>
      <dgm:spPr/>
      <dgm:t>
        <a:bodyPr/>
        <a:lstStyle/>
        <a:p>
          <a:endParaRPr lang="en-GB"/>
        </a:p>
      </dgm:t>
    </dgm:pt>
    <dgm:pt modelId="{CDD3EB39-A33A-4ECB-B00E-FE2C1CAA6074}">
      <dgm:prSet custT="1"/>
      <dgm:spPr>
        <a:solidFill>
          <a:schemeClr val="bg1"/>
        </a:solidFill>
        <a:ln>
          <a:solidFill>
            <a:srgbClr val="336600"/>
          </a:solidFill>
        </a:ln>
      </dgm:spPr>
      <dgm:t>
        <a:bodyPr/>
        <a:lstStyle/>
        <a:p>
          <a:pPr rtl="0"/>
          <a:r>
            <a:rPr lang="en-US" sz="3000" b="1" i="0" u="none" baseline="0" dirty="0">
              <a:solidFill>
                <a:srgbClr val="008000"/>
              </a:solidFill>
            </a:rPr>
            <a:t>protected</a:t>
          </a:r>
        </a:p>
      </dgm:t>
    </dgm:pt>
    <dgm:pt modelId="{4341C415-B74A-4602-988B-48E537C6AEAC}" type="parTrans" cxnId="{F58E6ACB-DA28-431D-9EE6-F127CF73D332}">
      <dgm:prSet/>
      <dgm:spPr/>
      <dgm:t>
        <a:bodyPr/>
        <a:lstStyle/>
        <a:p>
          <a:endParaRPr lang="en-GB"/>
        </a:p>
      </dgm:t>
    </dgm:pt>
    <dgm:pt modelId="{B735E048-AF10-4DA2-8CD2-9D1A16BD524A}" type="sibTrans" cxnId="{F58E6ACB-DA28-431D-9EE6-F127CF73D332}">
      <dgm:prSet/>
      <dgm:spPr/>
      <dgm:t>
        <a:bodyPr/>
        <a:lstStyle/>
        <a:p>
          <a:endParaRPr lang="en-GB"/>
        </a:p>
      </dgm:t>
    </dgm:pt>
    <dgm:pt modelId="{90F5BB5E-15A2-4F21-9B87-2156B030ADB6}">
      <dgm:prSet custT="1"/>
      <dgm:spPr/>
      <dgm:t>
        <a:bodyPr/>
        <a:lstStyle/>
        <a:p>
          <a:r>
            <a:rPr lang="en-US" sz="2000" b="0" i="0" u="none" baseline="0" dirty="0"/>
            <a:t>A class member can only be accessed by itself or its subclasses</a:t>
          </a:r>
          <a:endParaRPr lang="en-US" sz="2000" dirty="0"/>
        </a:p>
      </dgm:t>
    </dgm:pt>
    <dgm:pt modelId="{0B49D35C-A77B-4BBA-93C6-9C6CA7A355D4}" type="parTrans" cxnId="{CB6E2120-AABC-4E82-8951-F652F722294D}">
      <dgm:prSet/>
      <dgm:spPr/>
      <dgm:t>
        <a:bodyPr/>
        <a:lstStyle/>
        <a:p>
          <a:endParaRPr lang="en-GB"/>
        </a:p>
      </dgm:t>
    </dgm:pt>
    <dgm:pt modelId="{62509DFE-92EE-436B-8668-76F9FFDDE297}" type="sibTrans" cxnId="{CB6E2120-AABC-4E82-8951-F652F722294D}">
      <dgm:prSet/>
      <dgm:spPr/>
      <dgm:t>
        <a:bodyPr/>
        <a:lstStyle/>
        <a:p>
          <a:endParaRPr lang="en-GB"/>
        </a:p>
      </dgm:t>
    </dgm:pt>
    <dgm:pt modelId="{756473CD-4677-4CA2-B2F3-F1E69323CF8D}">
      <dgm:prSet custT="1"/>
      <dgm:spPr>
        <a:solidFill>
          <a:schemeClr val="bg1"/>
        </a:solidFill>
        <a:ln>
          <a:solidFill>
            <a:schemeClr val="accent2"/>
          </a:solidFill>
        </a:ln>
      </dgm:spPr>
      <dgm:t>
        <a:bodyPr/>
        <a:lstStyle/>
        <a:p>
          <a:pPr rtl="0"/>
          <a:r>
            <a:rPr lang="en-US" sz="3000" b="1" i="0" u="none" baseline="0" dirty="0">
              <a:solidFill>
                <a:schemeClr val="accent2"/>
              </a:solidFill>
            </a:rPr>
            <a:t>private</a:t>
          </a:r>
        </a:p>
      </dgm:t>
    </dgm:pt>
    <dgm:pt modelId="{8B67AF02-A7D4-4C41-BEC4-EAAFF8150A9E}" type="parTrans" cxnId="{FFB14D94-2CBE-4469-BF6C-D934F7C1132E}">
      <dgm:prSet/>
      <dgm:spPr/>
      <dgm:t>
        <a:bodyPr/>
        <a:lstStyle/>
        <a:p>
          <a:endParaRPr lang="en-GB"/>
        </a:p>
      </dgm:t>
    </dgm:pt>
    <dgm:pt modelId="{606BDD7E-996C-478D-893D-2B6A6E88431B}" type="sibTrans" cxnId="{FFB14D94-2CBE-4469-BF6C-D934F7C1132E}">
      <dgm:prSet/>
      <dgm:spPr/>
      <dgm:t>
        <a:bodyPr/>
        <a:lstStyle/>
        <a:p>
          <a:endParaRPr lang="en-GB"/>
        </a:p>
      </dgm:t>
    </dgm:pt>
    <dgm:pt modelId="{ACFF4664-13F8-40C5-8E9F-E65E246FB64B}">
      <dgm:prSet custT="1"/>
      <dgm:spPr>
        <a:solidFill>
          <a:schemeClr val="accent2">
            <a:lumMod val="20000"/>
            <a:lumOff val="80000"/>
            <a:alpha val="90000"/>
          </a:schemeClr>
        </a:solidFill>
        <a:ln>
          <a:solidFill>
            <a:schemeClr val="accent2">
              <a:lumMod val="20000"/>
              <a:lumOff val="80000"/>
              <a:alpha val="90000"/>
            </a:schemeClr>
          </a:solidFill>
        </a:ln>
      </dgm:spPr>
      <dgm:t>
        <a:bodyPr/>
        <a:lstStyle/>
        <a:p>
          <a:pPr rtl="0"/>
          <a:r>
            <a:rPr lang="en-US" sz="2000" b="0" i="0" u="none" baseline="0" dirty="0"/>
            <a:t>A class member can only be accessed by itself</a:t>
          </a:r>
          <a:endParaRPr lang="en-US" sz="2000" b="1" i="0" u="none" baseline="0" dirty="0"/>
        </a:p>
      </dgm:t>
    </dgm:pt>
    <dgm:pt modelId="{0A6EF724-AFCA-45C2-B341-470C7929745B}" type="parTrans" cxnId="{2270A2CB-0919-4879-A9AD-2E052FB6DBBB}">
      <dgm:prSet/>
      <dgm:spPr/>
      <dgm:t>
        <a:bodyPr/>
        <a:lstStyle/>
        <a:p>
          <a:endParaRPr lang="en-GB"/>
        </a:p>
      </dgm:t>
    </dgm:pt>
    <dgm:pt modelId="{1DEAA884-2348-47B0-AEB4-83518891F098}" type="sibTrans" cxnId="{2270A2CB-0919-4879-A9AD-2E052FB6DBBB}">
      <dgm:prSet/>
      <dgm:spPr/>
      <dgm:t>
        <a:bodyPr/>
        <a:lstStyle/>
        <a:p>
          <a:endParaRPr lang="en-GB"/>
        </a:p>
      </dgm:t>
    </dgm:pt>
    <dgm:pt modelId="{22831163-2333-43CC-BC70-6C9A8B242B94}" type="pres">
      <dgm:prSet presAssocID="{13EFE6D8-E6F0-4A00-9FAF-01DC7EF46927}" presName="Name0" presStyleCnt="0">
        <dgm:presLayoutVars>
          <dgm:dir/>
          <dgm:animLvl val="lvl"/>
          <dgm:resizeHandles val="exact"/>
        </dgm:presLayoutVars>
      </dgm:prSet>
      <dgm:spPr/>
    </dgm:pt>
    <dgm:pt modelId="{9A1B9B4F-F310-4F51-B39F-9E455506BE8C}" type="pres">
      <dgm:prSet presAssocID="{F2DF80C4-C6A2-4A9D-8C7F-56B85A20D80F}" presName="linNode" presStyleCnt="0"/>
      <dgm:spPr/>
    </dgm:pt>
    <dgm:pt modelId="{CBA0FCA8-25B5-4D87-8D4F-0BD1E93DCF34}" type="pres">
      <dgm:prSet presAssocID="{F2DF80C4-C6A2-4A9D-8C7F-56B85A20D80F}" presName="parentText" presStyleLbl="node1" presStyleIdx="0" presStyleCnt="4" custScaleX="171284" custLinFactNeighborX="-5322">
        <dgm:presLayoutVars>
          <dgm:chMax val="1"/>
          <dgm:bulletEnabled val="1"/>
        </dgm:presLayoutVars>
      </dgm:prSet>
      <dgm:spPr/>
    </dgm:pt>
    <dgm:pt modelId="{C3906133-94C3-4AAC-916C-1CE1850C7A38}" type="pres">
      <dgm:prSet presAssocID="{F2DF80C4-C6A2-4A9D-8C7F-56B85A20D80F}" presName="descendantText" presStyleLbl="alignAccFollowNode1" presStyleIdx="0" presStyleCnt="4" custScaleX="176552" custLinFactNeighborX="-2080">
        <dgm:presLayoutVars>
          <dgm:bulletEnabled val="1"/>
        </dgm:presLayoutVars>
      </dgm:prSet>
      <dgm:spPr/>
    </dgm:pt>
    <dgm:pt modelId="{7685737C-6653-4195-8798-1AAFA32DFAD5}" type="pres">
      <dgm:prSet presAssocID="{797CAB10-3B20-4613-8E8A-3F0E6CD2D394}" presName="sp" presStyleCnt="0"/>
      <dgm:spPr/>
    </dgm:pt>
    <dgm:pt modelId="{F6DEEEAA-14E1-4CCA-837F-C20539865D7D}" type="pres">
      <dgm:prSet presAssocID="{AAA4BEA0-1A34-4F40-8F26-A605E6CF0160}" presName="linNode" presStyleCnt="0"/>
      <dgm:spPr/>
    </dgm:pt>
    <dgm:pt modelId="{1B9A57DD-7A8D-4FEA-A7BF-68236082B10F}" type="pres">
      <dgm:prSet presAssocID="{AAA4BEA0-1A34-4F40-8F26-A605E6CF0160}" presName="parentText" presStyleLbl="node1" presStyleIdx="1" presStyleCnt="4" custScaleX="171284" custLinFactNeighborX="-5322">
        <dgm:presLayoutVars>
          <dgm:chMax val="1"/>
          <dgm:bulletEnabled val="1"/>
        </dgm:presLayoutVars>
      </dgm:prSet>
      <dgm:spPr/>
    </dgm:pt>
    <dgm:pt modelId="{56072970-0997-4999-8AFC-6EBC04700C58}" type="pres">
      <dgm:prSet presAssocID="{AAA4BEA0-1A34-4F40-8F26-A605E6CF0160}" presName="descendantText" presStyleLbl="alignAccFollowNode1" presStyleIdx="1" presStyleCnt="4" custScaleX="176552" custLinFactNeighborX="-2080">
        <dgm:presLayoutVars>
          <dgm:bulletEnabled val="1"/>
        </dgm:presLayoutVars>
      </dgm:prSet>
      <dgm:spPr/>
    </dgm:pt>
    <dgm:pt modelId="{FEF089D6-05FF-463A-94E0-2A0928CD4611}" type="pres">
      <dgm:prSet presAssocID="{1FD73CAA-A66B-486B-B115-4550CA9E0FAB}" presName="sp" presStyleCnt="0"/>
      <dgm:spPr/>
    </dgm:pt>
    <dgm:pt modelId="{9860F7E2-519A-4356-B7AC-8E9E467472C9}" type="pres">
      <dgm:prSet presAssocID="{CDD3EB39-A33A-4ECB-B00E-FE2C1CAA6074}" presName="linNode" presStyleCnt="0"/>
      <dgm:spPr/>
    </dgm:pt>
    <dgm:pt modelId="{2D4C9243-BF34-491D-BE63-2BC979E1FF5E}" type="pres">
      <dgm:prSet presAssocID="{CDD3EB39-A33A-4ECB-B00E-FE2C1CAA6074}" presName="parentText" presStyleLbl="node1" presStyleIdx="2" presStyleCnt="4" custScaleX="171284" custLinFactNeighborX="-5322">
        <dgm:presLayoutVars>
          <dgm:chMax val="1"/>
          <dgm:bulletEnabled val="1"/>
        </dgm:presLayoutVars>
      </dgm:prSet>
      <dgm:spPr/>
    </dgm:pt>
    <dgm:pt modelId="{16791DBE-9B3C-4775-969E-94C78EC96089}" type="pres">
      <dgm:prSet presAssocID="{CDD3EB39-A33A-4ECB-B00E-FE2C1CAA6074}" presName="descendantText" presStyleLbl="alignAccFollowNode1" presStyleIdx="2" presStyleCnt="4" custScaleX="176552" custLinFactNeighborX="-2080">
        <dgm:presLayoutVars>
          <dgm:bulletEnabled val="1"/>
        </dgm:presLayoutVars>
      </dgm:prSet>
      <dgm:spPr/>
    </dgm:pt>
    <dgm:pt modelId="{7ED2EA6B-2473-4ADB-BF5E-F86F446813C2}" type="pres">
      <dgm:prSet presAssocID="{B735E048-AF10-4DA2-8CD2-9D1A16BD524A}" presName="sp" presStyleCnt="0"/>
      <dgm:spPr/>
    </dgm:pt>
    <dgm:pt modelId="{8091A8D4-A9C7-4F59-A01C-26025AB7A174}" type="pres">
      <dgm:prSet presAssocID="{756473CD-4677-4CA2-B2F3-F1E69323CF8D}" presName="linNode" presStyleCnt="0"/>
      <dgm:spPr/>
    </dgm:pt>
    <dgm:pt modelId="{38946744-7457-469E-B74F-A3EE7CE95DF1}" type="pres">
      <dgm:prSet presAssocID="{756473CD-4677-4CA2-B2F3-F1E69323CF8D}" presName="parentText" presStyleLbl="node1" presStyleIdx="3" presStyleCnt="4" custScaleX="171284" custLinFactNeighborX="-5322">
        <dgm:presLayoutVars>
          <dgm:chMax val="1"/>
          <dgm:bulletEnabled val="1"/>
        </dgm:presLayoutVars>
      </dgm:prSet>
      <dgm:spPr/>
    </dgm:pt>
    <dgm:pt modelId="{5BEBD415-934A-490D-AAEB-58160A3B9C93}" type="pres">
      <dgm:prSet presAssocID="{756473CD-4677-4CA2-B2F3-F1E69323CF8D}" presName="descendantText" presStyleLbl="alignAccFollowNode1" presStyleIdx="3" presStyleCnt="4" custScaleX="176552" custLinFactNeighborX="-2080">
        <dgm:presLayoutVars>
          <dgm:bulletEnabled val="1"/>
        </dgm:presLayoutVars>
      </dgm:prSet>
      <dgm:spPr/>
    </dgm:pt>
  </dgm:ptLst>
  <dgm:cxnLst>
    <dgm:cxn modelId="{2CF50D08-D48F-414C-9D32-E75B5DCB3F15}" type="presOf" srcId="{CDD3EB39-A33A-4ECB-B00E-FE2C1CAA6074}" destId="{2D4C9243-BF34-491D-BE63-2BC979E1FF5E}" srcOrd="0" destOrd="0" presId="urn:microsoft.com/office/officeart/2005/8/layout/vList5"/>
    <dgm:cxn modelId="{CE29F40A-1082-42FD-BB52-8FD3BCAC657D}" type="presOf" srcId="{1496731A-1C63-42D0-B9F9-927D52062966}" destId="{56072970-0997-4999-8AFC-6EBC04700C58}" srcOrd="0" destOrd="0" presId="urn:microsoft.com/office/officeart/2005/8/layout/vList5"/>
    <dgm:cxn modelId="{48575D1F-ABE1-48AB-9A88-27E22FE6E286}" srcId="{13EFE6D8-E6F0-4A00-9FAF-01DC7EF46927}" destId="{AAA4BEA0-1A34-4F40-8F26-A605E6CF0160}" srcOrd="1" destOrd="0" parTransId="{9F0F75F9-D9ED-4773-B9DA-A0B2A518E6B7}" sibTransId="{1FD73CAA-A66B-486B-B115-4550CA9E0FAB}"/>
    <dgm:cxn modelId="{CB6E2120-AABC-4E82-8951-F652F722294D}" srcId="{CDD3EB39-A33A-4ECB-B00E-FE2C1CAA6074}" destId="{90F5BB5E-15A2-4F21-9B87-2156B030ADB6}" srcOrd="0" destOrd="0" parTransId="{0B49D35C-A77B-4BBA-93C6-9C6CA7A355D4}" sibTransId="{62509DFE-92EE-436B-8668-76F9FFDDE297}"/>
    <dgm:cxn modelId="{7B13A622-9AB8-4677-8D16-01C35C4F716C}" srcId="{F2DF80C4-C6A2-4A9D-8C7F-56B85A20D80F}" destId="{CD0428C5-60A1-4A50-9A1F-1DB5AF3FF3ED}" srcOrd="0" destOrd="0" parTransId="{050FD638-17A6-42BB-86D2-16C6D84D32AD}" sibTransId="{4B19490E-126A-436B-A96D-2CCA5FD7756A}"/>
    <dgm:cxn modelId="{53747849-9C1A-4859-9AB7-14A7C24A9C6B}" type="presOf" srcId="{13EFE6D8-E6F0-4A00-9FAF-01DC7EF46927}" destId="{22831163-2333-43CC-BC70-6C9A8B242B94}" srcOrd="0" destOrd="0" presId="urn:microsoft.com/office/officeart/2005/8/layout/vList5"/>
    <dgm:cxn modelId="{1A351361-78A7-488F-9C05-AC6AF27E3AC5}" type="presOf" srcId="{90F5BB5E-15A2-4F21-9B87-2156B030ADB6}" destId="{16791DBE-9B3C-4775-969E-94C78EC96089}" srcOrd="0" destOrd="0" presId="urn:microsoft.com/office/officeart/2005/8/layout/vList5"/>
    <dgm:cxn modelId="{F1869D6F-0B52-41F1-AF56-6A39E34E8E35}" type="presOf" srcId="{CD0428C5-60A1-4A50-9A1F-1DB5AF3FF3ED}" destId="{C3906133-94C3-4AAC-916C-1CE1850C7A38}" srcOrd="0" destOrd="0" presId="urn:microsoft.com/office/officeart/2005/8/layout/vList5"/>
    <dgm:cxn modelId="{FFB14D94-2CBE-4469-BF6C-D934F7C1132E}" srcId="{13EFE6D8-E6F0-4A00-9FAF-01DC7EF46927}" destId="{756473CD-4677-4CA2-B2F3-F1E69323CF8D}" srcOrd="3" destOrd="0" parTransId="{8B67AF02-A7D4-4C41-BEC4-EAAFF8150A9E}" sibTransId="{606BDD7E-996C-478D-893D-2B6A6E88431B}"/>
    <dgm:cxn modelId="{48697DA7-C240-4DB1-9511-4A07B3CF2815}" type="presOf" srcId="{756473CD-4677-4CA2-B2F3-F1E69323CF8D}" destId="{38946744-7457-469E-B74F-A3EE7CE95DF1}" srcOrd="0" destOrd="0" presId="urn:microsoft.com/office/officeart/2005/8/layout/vList5"/>
    <dgm:cxn modelId="{F8A30DC8-76AA-4DFF-B1B9-D07C944F320E}" type="presOf" srcId="{ACFF4664-13F8-40C5-8E9F-E65E246FB64B}" destId="{5BEBD415-934A-490D-AAEB-58160A3B9C93}" srcOrd="0" destOrd="0" presId="urn:microsoft.com/office/officeart/2005/8/layout/vList5"/>
    <dgm:cxn modelId="{F58E6ACB-DA28-431D-9EE6-F127CF73D332}" srcId="{13EFE6D8-E6F0-4A00-9FAF-01DC7EF46927}" destId="{CDD3EB39-A33A-4ECB-B00E-FE2C1CAA6074}" srcOrd="2" destOrd="0" parTransId="{4341C415-B74A-4602-988B-48E537C6AEAC}" sibTransId="{B735E048-AF10-4DA2-8CD2-9D1A16BD524A}"/>
    <dgm:cxn modelId="{2270A2CB-0919-4879-A9AD-2E052FB6DBBB}" srcId="{756473CD-4677-4CA2-B2F3-F1E69323CF8D}" destId="{ACFF4664-13F8-40C5-8E9F-E65E246FB64B}" srcOrd="0" destOrd="0" parTransId="{0A6EF724-AFCA-45C2-B341-470C7929745B}" sibTransId="{1DEAA884-2348-47B0-AEB4-83518891F098}"/>
    <dgm:cxn modelId="{62C415DD-D5BC-4659-AACC-9C4BD5FAE88A}" srcId="{13EFE6D8-E6F0-4A00-9FAF-01DC7EF46927}" destId="{F2DF80C4-C6A2-4A9D-8C7F-56B85A20D80F}" srcOrd="0" destOrd="0" parTransId="{AC38AEF7-0218-460C-80F1-D903AE8CB527}" sibTransId="{797CAB10-3B20-4613-8E8A-3F0E6CD2D394}"/>
    <dgm:cxn modelId="{C9C11CE1-7CE9-469D-B088-419EFACDD213}" type="presOf" srcId="{F2DF80C4-C6A2-4A9D-8C7F-56B85A20D80F}" destId="{CBA0FCA8-25B5-4D87-8D4F-0BD1E93DCF34}" srcOrd="0" destOrd="0" presId="urn:microsoft.com/office/officeart/2005/8/layout/vList5"/>
    <dgm:cxn modelId="{3777FBE6-56E6-4418-8864-5B32B0175B2C}" type="presOf" srcId="{AAA4BEA0-1A34-4F40-8F26-A605E6CF0160}" destId="{1B9A57DD-7A8D-4FEA-A7BF-68236082B10F}" srcOrd="0" destOrd="0" presId="urn:microsoft.com/office/officeart/2005/8/layout/vList5"/>
    <dgm:cxn modelId="{6578E3FC-73B5-49E2-8D17-069873C3ABAA}" srcId="{AAA4BEA0-1A34-4F40-8F26-A605E6CF0160}" destId="{1496731A-1C63-42D0-B9F9-927D52062966}" srcOrd="0" destOrd="0" parTransId="{38C56B53-9495-45BB-83C9-33F8551CDCCD}" sibTransId="{AAAF10C3-AE28-4D39-97AE-996636CFC791}"/>
    <dgm:cxn modelId="{91999D95-6A8E-41C9-8D8D-7D6E643895E9}" type="presParOf" srcId="{22831163-2333-43CC-BC70-6C9A8B242B94}" destId="{9A1B9B4F-F310-4F51-B39F-9E455506BE8C}" srcOrd="0" destOrd="0" presId="urn:microsoft.com/office/officeart/2005/8/layout/vList5"/>
    <dgm:cxn modelId="{C324543C-C056-4F6E-809B-7B441C5BE735}" type="presParOf" srcId="{9A1B9B4F-F310-4F51-B39F-9E455506BE8C}" destId="{CBA0FCA8-25B5-4D87-8D4F-0BD1E93DCF34}" srcOrd="0" destOrd="0" presId="urn:microsoft.com/office/officeart/2005/8/layout/vList5"/>
    <dgm:cxn modelId="{C96F5DDA-3750-4C5F-9F4F-D6BBE4A1B99E}" type="presParOf" srcId="{9A1B9B4F-F310-4F51-B39F-9E455506BE8C}" destId="{C3906133-94C3-4AAC-916C-1CE1850C7A38}" srcOrd="1" destOrd="0" presId="urn:microsoft.com/office/officeart/2005/8/layout/vList5"/>
    <dgm:cxn modelId="{748BD270-84C2-49EC-A2D0-4DFC14C5FA29}" type="presParOf" srcId="{22831163-2333-43CC-BC70-6C9A8B242B94}" destId="{7685737C-6653-4195-8798-1AAFA32DFAD5}" srcOrd="1" destOrd="0" presId="urn:microsoft.com/office/officeart/2005/8/layout/vList5"/>
    <dgm:cxn modelId="{951BCA9B-4B55-45C5-BE5A-CC5897D1B60F}" type="presParOf" srcId="{22831163-2333-43CC-BC70-6C9A8B242B94}" destId="{F6DEEEAA-14E1-4CCA-837F-C20539865D7D}" srcOrd="2" destOrd="0" presId="urn:microsoft.com/office/officeart/2005/8/layout/vList5"/>
    <dgm:cxn modelId="{DFF6B0C1-B1AC-471F-9FEE-4DAA119383BC}" type="presParOf" srcId="{F6DEEEAA-14E1-4CCA-837F-C20539865D7D}" destId="{1B9A57DD-7A8D-4FEA-A7BF-68236082B10F}" srcOrd="0" destOrd="0" presId="urn:microsoft.com/office/officeart/2005/8/layout/vList5"/>
    <dgm:cxn modelId="{EF6BEE59-49F3-438F-93B8-4E2DE666D144}" type="presParOf" srcId="{F6DEEEAA-14E1-4CCA-837F-C20539865D7D}" destId="{56072970-0997-4999-8AFC-6EBC04700C58}" srcOrd="1" destOrd="0" presId="urn:microsoft.com/office/officeart/2005/8/layout/vList5"/>
    <dgm:cxn modelId="{409B9F26-08C9-4EE2-9128-C02F01642E53}" type="presParOf" srcId="{22831163-2333-43CC-BC70-6C9A8B242B94}" destId="{FEF089D6-05FF-463A-94E0-2A0928CD4611}" srcOrd="3" destOrd="0" presId="urn:microsoft.com/office/officeart/2005/8/layout/vList5"/>
    <dgm:cxn modelId="{A8D10C85-C916-4EB3-94CD-361AFB53EFB4}" type="presParOf" srcId="{22831163-2333-43CC-BC70-6C9A8B242B94}" destId="{9860F7E2-519A-4356-B7AC-8E9E467472C9}" srcOrd="4" destOrd="0" presId="urn:microsoft.com/office/officeart/2005/8/layout/vList5"/>
    <dgm:cxn modelId="{7375E320-00B2-49D2-BF60-A3017E2B8A56}" type="presParOf" srcId="{9860F7E2-519A-4356-B7AC-8E9E467472C9}" destId="{2D4C9243-BF34-491D-BE63-2BC979E1FF5E}" srcOrd="0" destOrd="0" presId="urn:microsoft.com/office/officeart/2005/8/layout/vList5"/>
    <dgm:cxn modelId="{6CF737CC-788E-44D1-8C13-BB75434F7AB2}" type="presParOf" srcId="{9860F7E2-519A-4356-B7AC-8E9E467472C9}" destId="{16791DBE-9B3C-4775-969E-94C78EC96089}" srcOrd="1" destOrd="0" presId="urn:microsoft.com/office/officeart/2005/8/layout/vList5"/>
    <dgm:cxn modelId="{EB78C76B-01B5-4438-ADD4-D19AC236AEBA}" type="presParOf" srcId="{22831163-2333-43CC-BC70-6C9A8B242B94}" destId="{7ED2EA6B-2473-4ADB-BF5E-F86F446813C2}" srcOrd="5" destOrd="0" presId="urn:microsoft.com/office/officeart/2005/8/layout/vList5"/>
    <dgm:cxn modelId="{47E26062-3F47-4A79-968D-931DF3E44769}" type="presParOf" srcId="{22831163-2333-43CC-BC70-6C9A8B242B94}" destId="{8091A8D4-A9C7-4F59-A01C-26025AB7A174}" srcOrd="6" destOrd="0" presId="urn:microsoft.com/office/officeart/2005/8/layout/vList5"/>
    <dgm:cxn modelId="{76222415-75F3-46B6-B198-DA887EC05F1D}" type="presParOf" srcId="{8091A8D4-A9C7-4F59-A01C-26025AB7A174}" destId="{38946744-7457-469E-B74F-A3EE7CE95DF1}" srcOrd="0" destOrd="0" presId="urn:microsoft.com/office/officeart/2005/8/layout/vList5"/>
    <dgm:cxn modelId="{1A8B2618-764A-4DC1-9C7C-1A684BA41E01}" type="presParOf" srcId="{8091A8D4-A9C7-4F59-A01C-26025AB7A174}" destId="{5BEBD415-934A-490D-AAEB-58160A3B9C9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EFE6D8-E6F0-4A00-9FAF-01DC7EF4692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GB"/>
        </a:p>
      </dgm:t>
    </dgm:pt>
    <dgm:pt modelId="{FFC7CA79-41A8-41B0-B60A-10F105F1D520}">
      <dgm:prSet custT="1"/>
      <dgm:spPr>
        <a:solidFill>
          <a:schemeClr val="bg1"/>
        </a:solidFill>
        <a:ln>
          <a:solidFill>
            <a:srgbClr val="00B0F0"/>
          </a:solidFill>
        </a:ln>
      </dgm:spPr>
      <dgm:t>
        <a:bodyPr/>
        <a:lstStyle/>
        <a:p>
          <a:pPr rtl="0"/>
          <a:r>
            <a:rPr lang="en-US" sz="3000" b="1" i="0" u="none" baseline="0" dirty="0">
              <a:solidFill>
                <a:srgbClr val="33CCCC"/>
              </a:solidFill>
            </a:rPr>
            <a:t>final</a:t>
          </a:r>
          <a:endParaRPr lang="en-US" sz="3000" b="1" i="0" u="none" dirty="0">
            <a:solidFill>
              <a:srgbClr val="33CCCC"/>
            </a:solidFill>
          </a:endParaRPr>
        </a:p>
      </dgm:t>
    </dgm:pt>
    <dgm:pt modelId="{5D21570A-7B13-4ACF-A6D4-7FECA53F4C94}" type="parTrans" cxnId="{9C1EB3C1-DE7F-4695-A0FD-E56F1C925D4F}">
      <dgm:prSet/>
      <dgm:spPr/>
      <dgm:t>
        <a:bodyPr/>
        <a:lstStyle/>
        <a:p>
          <a:endParaRPr lang="en-GB"/>
        </a:p>
      </dgm:t>
    </dgm:pt>
    <dgm:pt modelId="{0152D18F-0C33-47B3-ADCF-AA277082F9D3}" type="sibTrans" cxnId="{9C1EB3C1-DE7F-4695-A0FD-E56F1C925D4F}">
      <dgm:prSet/>
      <dgm:spPr/>
      <dgm:t>
        <a:bodyPr/>
        <a:lstStyle/>
        <a:p>
          <a:endParaRPr lang="en-GB"/>
        </a:p>
      </dgm:t>
    </dgm:pt>
    <dgm:pt modelId="{6ABB9774-3037-4D52-8FDB-7D8D8752238D}">
      <dgm:prSet custT="1"/>
      <dgm:spPr>
        <a:solidFill>
          <a:schemeClr val="bg1"/>
        </a:solidFill>
        <a:ln>
          <a:solidFill>
            <a:srgbClr val="008000"/>
          </a:solidFill>
        </a:ln>
      </dgm:spPr>
      <dgm:t>
        <a:bodyPr/>
        <a:lstStyle/>
        <a:p>
          <a:pPr rtl="0"/>
          <a:r>
            <a:rPr lang="en-US" sz="3000" b="0" i="0" u="none" baseline="0" dirty="0">
              <a:solidFill>
                <a:srgbClr val="008000"/>
              </a:solidFill>
            </a:rPr>
            <a:t>abstract</a:t>
          </a:r>
          <a:endParaRPr lang="en-US" sz="3000" b="0" i="0" u="none" dirty="0">
            <a:solidFill>
              <a:srgbClr val="008000"/>
            </a:solidFill>
          </a:endParaRPr>
        </a:p>
      </dgm:t>
    </dgm:pt>
    <dgm:pt modelId="{485C107F-9469-4472-957C-297F7BE282CC}" type="parTrans" cxnId="{4CAD7E71-649F-4C8A-9C0D-43D07CE54B58}">
      <dgm:prSet/>
      <dgm:spPr/>
      <dgm:t>
        <a:bodyPr/>
        <a:lstStyle/>
        <a:p>
          <a:endParaRPr lang="en-GB"/>
        </a:p>
      </dgm:t>
    </dgm:pt>
    <dgm:pt modelId="{9B3BD1B7-EDEC-43F2-93E9-7D315F449363}" type="sibTrans" cxnId="{4CAD7E71-649F-4C8A-9C0D-43D07CE54B58}">
      <dgm:prSet/>
      <dgm:spPr/>
      <dgm:t>
        <a:bodyPr/>
        <a:lstStyle/>
        <a:p>
          <a:endParaRPr lang="en-GB"/>
        </a:p>
      </dgm:t>
    </dgm:pt>
    <dgm:pt modelId="{DA3C79B4-431F-47A9-B84C-0E0DE107D099}">
      <dgm:prSet custT="1"/>
      <dgm:spPr>
        <a:solidFill>
          <a:schemeClr val="bg1"/>
        </a:solidFill>
        <a:ln>
          <a:solidFill>
            <a:schemeClr val="accent2"/>
          </a:solidFill>
        </a:ln>
      </dgm:spPr>
      <dgm:t>
        <a:bodyPr/>
        <a:lstStyle/>
        <a:p>
          <a:pPr rtl="0"/>
          <a:r>
            <a:rPr lang="en-US" sz="3000" b="1" i="0" u="none" baseline="0" dirty="0" err="1">
              <a:solidFill>
                <a:schemeClr val="accent2"/>
              </a:solidFill>
            </a:rPr>
            <a:t>strictfp</a:t>
          </a:r>
          <a:endParaRPr lang="en-US" sz="3000" b="1" i="0" u="none" dirty="0">
            <a:solidFill>
              <a:schemeClr val="accent2"/>
            </a:solidFill>
          </a:endParaRPr>
        </a:p>
      </dgm:t>
    </dgm:pt>
    <dgm:pt modelId="{79E80BFB-1DEF-4044-A8B1-C320559650C1}" type="parTrans" cxnId="{4DF882D2-BB82-4F2C-B18E-41DC7E90061E}">
      <dgm:prSet/>
      <dgm:spPr/>
      <dgm:t>
        <a:bodyPr/>
        <a:lstStyle/>
        <a:p>
          <a:endParaRPr lang="en-GB"/>
        </a:p>
      </dgm:t>
    </dgm:pt>
    <dgm:pt modelId="{B3A8E2E2-0277-43E0-82C4-9D4EFC2C81D2}" type="sibTrans" cxnId="{4DF882D2-BB82-4F2C-B18E-41DC7E90061E}">
      <dgm:prSet/>
      <dgm:spPr/>
      <dgm:t>
        <a:bodyPr/>
        <a:lstStyle/>
        <a:p>
          <a:endParaRPr lang="en-GB"/>
        </a:p>
      </dgm:t>
    </dgm:pt>
    <dgm:pt modelId="{533D3B2E-8E5F-49D4-A2F6-9AA9A2ED60E8}">
      <dgm:prSet custT="1"/>
      <dgm:spPr>
        <a:solidFill>
          <a:schemeClr val="bg1"/>
        </a:solidFill>
        <a:ln>
          <a:solidFill>
            <a:srgbClr val="0070C0"/>
          </a:solidFill>
        </a:ln>
      </dgm:spPr>
      <dgm:t>
        <a:bodyPr/>
        <a:lstStyle/>
        <a:p>
          <a:pPr rtl="0"/>
          <a:r>
            <a:rPr lang="en-US" sz="3000" b="1" i="0" u="none" dirty="0">
              <a:solidFill>
                <a:srgbClr val="0070C0"/>
              </a:solidFill>
            </a:rPr>
            <a:t>static</a:t>
          </a:r>
        </a:p>
      </dgm:t>
    </dgm:pt>
    <dgm:pt modelId="{4E19AE7F-C24C-46CC-B798-CF99ABFA2E32}" type="parTrans" cxnId="{9632FCC9-2D46-468E-8378-1367417F6BBE}">
      <dgm:prSet/>
      <dgm:spPr/>
      <dgm:t>
        <a:bodyPr/>
        <a:lstStyle/>
        <a:p>
          <a:endParaRPr lang="en-GB"/>
        </a:p>
      </dgm:t>
    </dgm:pt>
    <dgm:pt modelId="{233AB930-2923-4448-8D29-34C85663A6AD}" type="sibTrans" cxnId="{9632FCC9-2D46-468E-8378-1367417F6BBE}">
      <dgm:prSet/>
      <dgm:spPr/>
      <dgm:t>
        <a:bodyPr/>
        <a:lstStyle/>
        <a:p>
          <a:endParaRPr lang="en-GB"/>
        </a:p>
      </dgm:t>
    </dgm:pt>
    <dgm:pt modelId="{D1B8524E-334F-4438-8A5D-419DE5C6D3CA}">
      <dgm:prSet custT="1"/>
      <dgm:spPr>
        <a:solidFill>
          <a:schemeClr val="accent2">
            <a:lumMod val="20000"/>
            <a:lumOff val="80000"/>
            <a:alpha val="90000"/>
          </a:schemeClr>
        </a:solidFill>
      </dgm:spPr>
      <dgm:t>
        <a:bodyPr/>
        <a:lstStyle/>
        <a:p>
          <a:r>
            <a:rPr lang="en-US" sz="2000" b="0" i="0" u="none" baseline="0" dirty="0"/>
            <a:t>Method implements strict floating-point arithmetic</a:t>
          </a:r>
          <a:endParaRPr lang="en-US" sz="2000" dirty="0"/>
        </a:p>
      </dgm:t>
    </dgm:pt>
    <dgm:pt modelId="{71587E24-00ED-4143-B894-BE92998702DB}" type="parTrans" cxnId="{EF9404F7-8829-4134-89BF-6C583F912D27}">
      <dgm:prSet/>
      <dgm:spPr/>
      <dgm:t>
        <a:bodyPr/>
        <a:lstStyle/>
        <a:p>
          <a:endParaRPr lang="en-GB"/>
        </a:p>
      </dgm:t>
    </dgm:pt>
    <dgm:pt modelId="{31CE3AA5-0ABE-4F1C-9185-A63EB7FE09B4}" type="sibTrans" cxnId="{EF9404F7-8829-4134-89BF-6C583F912D27}">
      <dgm:prSet/>
      <dgm:spPr/>
      <dgm:t>
        <a:bodyPr/>
        <a:lstStyle/>
        <a:p>
          <a:endParaRPr lang="en-GB"/>
        </a:p>
      </dgm:t>
    </dgm:pt>
    <dgm:pt modelId="{13DDB096-DE8A-4000-ABB1-3BF7680FF3FE}">
      <dgm:prSet custT="1"/>
      <dgm:spPr/>
      <dgm:t>
        <a:bodyPr/>
        <a:lstStyle/>
        <a:p>
          <a:pPr rtl="0"/>
          <a:r>
            <a:rPr lang="en-US" sz="2000" b="0" i="0" u="none" baseline="0" dirty="0"/>
            <a:t>Member belonging to a class; shared by all instances of the class</a:t>
          </a:r>
          <a:endParaRPr lang="en-US" sz="2000" b="0" i="0" u="none" dirty="0"/>
        </a:p>
      </dgm:t>
    </dgm:pt>
    <dgm:pt modelId="{A3E525AA-0587-47FC-805E-E86956879C1E}" type="parTrans" cxnId="{658351CF-7D2C-4910-AD3A-483988E16D3C}">
      <dgm:prSet/>
      <dgm:spPr/>
      <dgm:t>
        <a:bodyPr/>
        <a:lstStyle/>
        <a:p>
          <a:endParaRPr lang="en-GB"/>
        </a:p>
      </dgm:t>
    </dgm:pt>
    <dgm:pt modelId="{85A3E3EA-8814-44EF-9BF3-B70135B3B5EE}" type="sibTrans" cxnId="{658351CF-7D2C-4910-AD3A-483988E16D3C}">
      <dgm:prSet/>
      <dgm:spPr/>
      <dgm:t>
        <a:bodyPr/>
        <a:lstStyle/>
        <a:p>
          <a:endParaRPr lang="en-GB"/>
        </a:p>
      </dgm:t>
    </dgm:pt>
    <dgm:pt modelId="{36CF3126-7776-48E0-9684-9125B6038DB1}">
      <dgm:prSet custT="1"/>
      <dgm:spPr/>
      <dgm:t>
        <a:bodyPr/>
        <a:lstStyle/>
        <a:p>
          <a:pPr rtl="0"/>
          <a:r>
            <a:rPr lang="en-US" sz="2000" b="0" i="0" u="none" baseline="0" dirty="0"/>
            <a:t>Member declared as a constant. It cannot be modified once declared</a:t>
          </a:r>
          <a:endParaRPr lang="en-US" sz="2000" b="0" i="0" u="none" dirty="0"/>
        </a:p>
      </dgm:t>
    </dgm:pt>
    <dgm:pt modelId="{C23D0520-C133-4D42-A8FF-E54DC9453CEB}" type="parTrans" cxnId="{C6D72BB4-BE89-46BA-926A-D7A91216D05E}">
      <dgm:prSet/>
      <dgm:spPr/>
      <dgm:t>
        <a:bodyPr/>
        <a:lstStyle/>
        <a:p>
          <a:endParaRPr lang="en-GB"/>
        </a:p>
      </dgm:t>
    </dgm:pt>
    <dgm:pt modelId="{6E715370-34A1-4A6A-ADA7-0DFE3824A9B4}" type="sibTrans" cxnId="{C6D72BB4-BE89-46BA-926A-D7A91216D05E}">
      <dgm:prSet/>
      <dgm:spPr/>
      <dgm:t>
        <a:bodyPr/>
        <a:lstStyle/>
        <a:p>
          <a:endParaRPr lang="en-GB"/>
        </a:p>
      </dgm:t>
    </dgm:pt>
    <dgm:pt modelId="{90DC4201-9F0D-44FA-B8D4-FA29991852A6}">
      <dgm:prSet custT="1"/>
      <dgm:spPr/>
      <dgm:t>
        <a:bodyPr/>
        <a:lstStyle/>
        <a:p>
          <a:pPr rtl="0"/>
          <a:r>
            <a:rPr lang="en-US" sz="2000" b="0" i="0" u="none" baseline="0" dirty="0"/>
            <a:t>Method is declared but is never instantiated. This modifier can be applied to methods to extend a class</a:t>
          </a:r>
          <a:endParaRPr lang="en-US" sz="2000" b="0" i="0" u="none" dirty="0"/>
        </a:p>
      </dgm:t>
    </dgm:pt>
    <dgm:pt modelId="{F8A5C545-8079-4AFF-BB50-00B562334989}" type="parTrans" cxnId="{0620A48D-CEDF-494D-B75D-D147C16E8814}">
      <dgm:prSet/>
      <dgm:spPr/>
      <dgm:t>
        <a:bodyPr/>
        <a:lstStyle/>
        <a:p>
          <a:endParaRPr lang="en-GB"/>
        </a:p>
      </dgm:t>
    </dgm:pt>
    <dgm:pt modelId="{DAC149F2-6FB8-4276-B340-530EA10BE037}" type="sibTrans" cxnId="{0620A48D-CEDF-494D-B75D-D147C16E8814}">
      <dgm:prSet/>
      <dgm:spPr/>
      <dgm:t>
        <a:bodyPr/>
        <a:lstStyle/>
        <a:p>
          <a:endParaRPr lang="en-GB"/>
        </a:p>
      </dgm:t>
    </dgm:pt>
    <dgm:pt modelId="{22831163-2333-43CC-BC70-6C9A8B242B94}" type="pres">
      <dgm:prSet presAssocID="{13EFE6D8-E6F0-4A00-9FAF-01DC7EF46927}" presName="Name0" presStyleCnt="0">
        <dgm:presLayoutVars>
          <dgm:dir/>
          <dgm:animLvl val="lvl"/>
          <dgm:resizeHandles val="exact"/>
        </dgm:presLayoutVars>
      </dgm:prSet>
      <dgm:spPr/>
    </dgm:pt>
    <dgm:pt modelId="{59D78098-0DF0-491B-BF64-AE2C98B2B888}" type="pres">
      <dgm:prSet presAssocID="{533D3B2E-8E5F-49D4-A2F6-9AA9A2ED60E8}" presName="linNode" presStyleCnt="0"/>
      <dgm:spPr/>
    </dgm:pt>
    <dgm:pt modelId="{F85D6015-7378-47E1-957A-CB04D7E3BC0D}" type="pres">
      <dgm:prSet presAssocID="{533D3B2E-8E5F-49D4-A2F6-9AA9A2ED60E8}" presName="parentText" presStyleLbl="node1" presStyleIdx="0" presStyleCnt="4" custScaleX="73480" custLinFactNeighborX="-5601">
        <dgm:presLayoutVars>
          <dgm:chMax val="1"/>
          <dgm:bulletEnabled val="1"/>
        </dgm:presLayoutVars>
      </dgm:prSet>
      <dgm:spPr/>
    </dgm:pt>
    <dgm:pt modelId="{0E6D2EFD-7AFB-4A70-94C1-1178F60B8396}" type="pres">
      <dgm:prSet presAssocID="{533D3B2E-8E5F-49D4-A2F6-9AA9A2ED60E8}" presName="descendantText" presStyleLbl="alignAccFollowNode1" presStyleIdx="0" presStyleCnt="4" custScaleX="129235" custLinFactNeighborX="-3079">
        <dgm:presLayoutVars>
          <dgm:bulletEnabled val="1"/>
        </dgm:presLayoutVars>
      </dgm:prSet>
      <dgm:spPr/>
    </dgm:pt>
    <dgm:pt modelId="{EDC50646-14C1-40A4-80C0-F5564961AD8E}" type="pres">
      <dgm:prSet presAssocID="{233AB930-2923-4448-8D29-34C85663A6AD}" presName="sp" presStyleCnt="0"/>
      <dgm:spPr/>
    </dgm:pt>
    <dgm:pt modelId="{B419B7B2-A291-41FC-812D-66410E21F80A}" type="pres">
      <dgm:prSet presAssocID="{FFC7CA79-41A8-41B0-B60A-10F105F1D520}" presName="linNode" presStyleCnt="0"/>
      <dgm:spPr/>
    </dgm:pt>
    <dgm:pt modelId="{AB576965-A05C-4ACA-A5BB-9CD0A74A2FB9}" type="pres">
      <dgm:prSet presAssocID="{FFC7CA79-41A8-41B0-B60A-10F105F1D520}" presName="parentText" presStyleLbl="node1" presStyleIdx="1" presStyleCnt="4" custScaleX="73480" custLinFactNeighborX="-5601">
        <dgm:presLayoutVars>
          <dgm:chMax val="1"/>
          <dgm:bulletEnabled val="1"/>
        </dgm:presLayoutVars>
      </dgm:prSet>
      <dgm:spPr/>
    </dgm:pt>
    <dgm:pt modelId="{3352616F-5B06-4AA2-86A9-335A45B8B0F2}" type="pres">
      <dgm:prSet presAssocID="{FFC7CA79-41A8-41B0-B60A-10F105F1D520}" presName="descendantText" presStyleLbl="alignAccFollowNode1" presStyleIdx="1" presStyleCnt="4" custScaleX="129235" custLinFactNeighborX="-3079">
        <dgm:presLayoutVars>
          <dgm:bulletEnabled val="1"/>
        </dgm:presLayoutVars>
      </dgm:prSet>
      <dgm:spPr/>
    </dgm:pt>
    <dgm:pt modelId="{39C4F3FA-319D-49B8-B45B-2021E1DFD3D8}" type="pres">
      <dgm:prSet presAssocID="{0152D18F-0C33-47B3-ADCF-AA277082F9D3}" presName="sp" presStyleCnt="0"/>
      <dgm:spPr/>
    </dgm:pt>
    <dgm:pt modelId="{1AA7424B-E68D-4884-85C5-619872EACC1E}" type="pres">
      <dgm:prSet presAssocID="{6ABB9774-3037-4D52-8FDB-7D8D8752238D}" presName="linNode" presStyleCnt="0"/>
      <dgm:spPr/>
    </dgm:pt>
    <dgm:pt modelId="{2925FF49-373C-4E04-B310-E0148D98AE9E}" type="pres">
      <dgm:prSet presAssocID="{6ABB9774-3037-4D52-8FDB-7D8D8752238D}" presName="parentText" presStyleLbl="node1" presStyleIdx="2" presStyleCnt="4" custScaleX="73480" custLinFactNeighborX="-5601">
        <dgm:presLayoutVars>
          <dgm:chMax val="1"/>
          <dgm:bulletEnabled val="1"/>
        </dgm:presLayoutVars>
      </dgm:prSet>
      <dgm:spPr/>
    </dgm:pt>
    <dgm:pt modelId="{1F12E081-5860-43AB-90CF-D5E69C7D689A}" type="pres">
      <dgm:prSet presAssocID="{6ABB9774-3037-4D52-8FDB-7D8D8752238D}" presName="descendantText" presStyleLbl="alignAccFollowNode1" presStyleIdx="2" presStyleCnt="4" custScaleX="129235" custLinFactNeighborX="-3079">
        <dgm:presLayoutVars>
          <dgm:bulletEnabled val="1"/>
        </dgm:presLayoutVars>
      </dgm:prSet>
      <dgm:spPr/>
    </dgm:pt>
    <dgm:pt modelId="{4BBC557E-1C91-4106-AE74-BC6D34DD965E}" type="pres">
      <dgm:prSet presAssocID="{9B3BD1B7-EDEC-43F2-93E9-7D315F449363}" presName="sp" presStyleCnt="0"/>
      <dgm:spPr/>
    </dgm:pt>
    <dgm:pt modelId="{D27D966B-4C2D-4D3A-974A-253C5CCC4B66}" type="pres">
      <dgm:prSet presAssocID="{DA3C79B4-431F-47A9-B84C-0E0DE107D099}" presName="linNode" presStyleCnt="0"/>
      <dgm:spPr/>
    </dgm:pt>
    <dgm:pt modelId="{F557F117-D9AF-4D48-B180-0424D78D6B2B}" type="pres">
      <dgm:prSet presAssocID="{DA3C79B4-431F-47A9-B84C-0E0DE107D099}" presName="parentText" presStyleLbl="node1" presStyleIdx="3" presStyleCnt="4" custScaleX="73480" custLinFactNeighborX="-5601">
        <dgm:presLayoutVars>
          <dgm:chMax val="1"/>
          <dgm:bulletEnabled val="1"/>
        </dgm:presLayoutVars>
      </dgm:prSet>
      <dgm:spPr/>
    </dgm:pt>
    <dgm:pt modelId="{E3E71961-D40C-49A0-A83D-025F01989A41}" type="pres">
      <dgm:prSet presAssocID="{DA3C79B4-431F-47A9-B84C-0E0DE107D099}" presName="descendantText" presStyleLbl="alignAccFollowNode1" presStyleIdx="3" presStyleCnt="4" custScaleX="129235" custLinFactNeighborX="-3079">
        <dgm:presLayoutVars>
          <dgm:bulletEnabled val="1"/>
        </dgm:presLayoutVars>
      </dgm:prSet>
      <dgm:spPr/>
    </dgm:pt>
  </dgm:ptLst>
  <dgm:cxnLst>
    <dgm:cxn modelId="{C149AE4D-9AC9-472D-BD74-B622C92AE0A7}" type="presOf" srcId="{6ABB9774-3037-4D52-8FDB-7D8D8752238D}" destId="{2925FF49-373C-4E04-B310-E0148D98AE9E}" srcOrd="0" destOrd="0" presId="urn:microsoft.com/office/officeart/2005/8/layout/vList5"/>
    <dgm:cxn modelId="{CC24A556-F9BE-40F0-879A-0CC98D6F0F7C}" type="presOf" srcId="{13EFE6D8-E6F0-4A00-9FAF-01DC7EF46927}" destId="{22831163-2333-43CC-BC70-6C9A8B242B94}" srcOrd="0" destOrd="0" presId="urn:microsoft.com/office/officeart/2005/8/layout/vList5"/>
    <dgm:cxn modelId="{4CAD7E71-649F-4C8A-9C0D-43D07CE54B58}" srcId="{13EFE6D8-E6F0-4A00-9FAF-01DC7EF46927}" destId="{6ABB9774-3037-4D52-8FDB-7D8D8752238D}" srcOrd="2" destOrd="0" parTransId="{485C107F-9469-4472-957C-297F7BE282CC}" sibTransId="{9B3BD1B7-EDEC-43F2-93E9-7D315F449363}"/>
    <dgm:cxn modelId="{0620A48D-CEDF-494D-B75D-D147C16E8814}" srcId="{6ABB9774-3037-4D52-8FDB-7D8D8752238D}" destId="{90DC4201-9F0D-44FA-B8D4-FA29991852A6}" srcOrd="0" destOrd="0" parTransId="{F8A5C545-8079-4AFF-BB50-00B562334989}" sibTransId="{DAC149F2-6FB8-4276-B340-530EA10BE037}"/>
    <dgm:cxn modelId="{56C2FF8F-30BF-4101-9443-6AEE0C5EA782}" type="presOf" srcId="{D1B8524E-334F-4438-8A5D-419DE5C6D3CA}" destId="{E3E71961-D40C-49A0-A83D-025F01989A41}" srcOrd="0" destOrd="0" presId="urn:microsoft.com/office/officeart/2005/8/layout/vList5"/>
    <dgm:cxn modelId="{F8B9CF90-142C-4641-A3B7-690297CA1FD5}" type="presOf" srcId="{DA3C79B4-431F-47A9-B84C-0E0DE107D099}" destId="{F557F117-D9AF-4D48-B180-0424D78D6B2B}" srcOrd="0" destOrd="0" presId="urn:microsoft.com/office/officeart/2005/8/layout/vList5"/>
    <dgm:cxn modelId="{3F74BE95-7353-4579-8614-FDDEBA95191E}" type="presOf" srcId="{13DDB096-DE8A-4000-ABB1-3BF7680FF3FE}" destId="{0E6D2EFD-7AFB-4A70-94C1-1178F60B8396}" srcOrd="0" destOrd="0" presId="urn:microsoft.com/office/officeart/2005/8/layout/vList5"/>
    <dgm:cxn modelId="{F873F1B1-B2AC-4FDB-BC86-0A8946C14389}" type="presOf" srcId="{FFC7CA79-41A8-41B0-B60A-10F105F1D520}" destId="{AB576965-A05C-4ACA-A5BB-9CD0A74A2FB9}" srcOrd="0" destOrd="0" presId="urn:microsoft.com/office/officeart/2005/8/layout/vList5"/>
    <dgm:cxn modelId="{C6D72BB4-BE89-46BA-926A-D7A91216D05E}" srcId="{FFC7CA79-41A8-41B0-B60A-10F105F1D520}" destId="{36CF3126-7776-48E0-9684-9125B6038DB1}" srcOrd="0" destOrd="0" parTransId="{C23D0520-C133-4D42-A8FF-E54DC9453CEB}" sibTransId="{6E715370-34A1-4A6A-ADA7-0DFE3824A9B4}"/>
    <dgm:cxn modelId="{9C1EB3C1-DE7F-4695-A0FD-E56F1C925D4F}" srcId="{13EFE6D8-E6F0-4A00-9FAF-01DC7EF46927}" destId="{FFC7CA79-41A8-41B0-B60A-10F105F1D520}" srcOrd="1" destOrd="0" parTransId="{5D21570A-7B13-4ACF-A6D4-7FECA53F4C94}" sibTransId="{0152D18F-0C33-47B3-ADCF-AA277082F9D3}"/>
    <dgm:cxn modelId="{9632FCC9-2D46-468E-8378-1367417F6BBE}" srcId="{13EFE6D8-E6F0-4A00-9FAF-01DC7EF46927}" destId="{533D3B2E-8E5F-49D4-A2F6-9AA9A2ED60E8}" srcOrd="0" destOrd="0" parTransId="{4E19AE7F-C24C-46CC-B798-CF99ABFA2E32}" sibTransId="{233AB930-2923-4448-8D29-34C85663A6AD}"/>
    <dgm:cxn modelId="{4B4BACCB-2938-438C-A0A8-479A04BD9183}" type="presOf" srcId="{90DC4201-9F0D-44FA-B8D4-FA29991852A6}" destId="{1F12E081-5860-43AB-90CF-D5E69C7D689A}" srcOrd="0" destOrd="0" presId="urn:microsoft.com/office/officeart/2005/8/layout/vList5"/>
    <dgm:cxn modelId="{658351CF-7D2C-4910-AD3A-483988E16D3C}" srcId="{533D3B2E-8E5F-49D4-A2F6-9AA9A2ED60E8}" destId="{13DDB096-DE8A-4000-ABB1-3BF7680FF3FE}" srcOrd="0" destOrd="0" parTransId="{A3E525AA-0587-47FC-805E-E86956879C1E}" sibTransId="{85A3E3EA-8814-44EF-9BF3-B70135B3B5EE}"/>
    <dgm:cxn modelId="{4DF882D2-BB82-4F2C-B18E-41DC7E90061E}" srcId="{13EFE6D8-E6F0-4A00-9FAF-01DC7EF46927}" destId="{DA3C79B4-431F-47A9-B84C-0E0DE107D099}" srcOrd="3" destOrd="0" parTransId="{79E80BFB-1DEF-4044-A8B1-C320559650C1}" sibTransId="{B3A8E2E2-0277-43E0-82C4-9D4EFC2C81D2}"/>
    <dgm:cxn modelId="{CDCCECE9-8E78-4B75-A319-0AA20B0A9538}" type="presOf" srcId="{36CF3126-7776-48E0-9684-9125B6038DB1}" destId="{3352616F-5B06-4AA2-86A9-335A45B8B0F2}" srcOrd="0" destOrd="0" presId="urn:microsoft.com/office/officeart/2005/8/layout/vList5"/>
    <dgm:cxn modelId="{EF9404F7-8829-4134-89BF-6C583F912D27}" srcId="{DA3C79B4-431F-47A9-B84C-0E0DE107D099}" destId="{D1B8524E-334F-4438-8A5D-419DE5C6D3CA}" srcOrd="0" destOrd="0" parTransId="{71587E24-00ED-4143-B894-BE92998702DB}" sibTransId="{31CE3AA5-0ABE-4F1C-9185-A63EB7FE09B4}"/>
    <dgm:cxn modelId="{6BF377FA-5EFA-4AB3-BB94-B700519CFD04}" type="presOf" srcId="{533D3B2E-8E5F-49D4-A2F6-9AA9A2ED60E8}" destId="{F85D6015-7378-47E1-957A-CB04D7E3BC0D}" srcOrd="0" destOrd="0" presId="urn:microsoft.com/office/officeart/2005/8/layout/vList5"/>
    <dgm:cxn modelId="{E83870FF-22D4-464F-857B-9332D881D013}" type="presParOf" srcId="{22831163-2333-43CC-BC70-6C9A8B242B94}" destId="{59D78098-0DF0-491B-BF64-AE2C98B2B888}" srcOrd="0" destOrd="0" presId="urn:microsoft.com/office/officeart/2005/8/layout/vList5"/>
    <dgm:cxn modelId="{E0750661-285D-4DBA-99D6-DD0F41949B0D}" type="presParOf" srcId="{59D78098-0DF0-491B-BF64-AE2C98B2B888}" destId="{F85D6015-7378-47E1-957A-CB04D7E3BC0D}" srcOrd="0" destOrd="0" presId="urn:microsoft.com/office/officeart/2005/8/layout/vList5"/>
    <dgm:cxn modelId="{173977B4-1AB7-4532-9795-785D76EDCE18}" type="presParOf" srcId="{59D78098-0DF0-491B-BF64-AE2C98B2B888}" destId="{0E6D2EFD-7AFB-4A70-94C1-1178F60B8396}" srcOrd="1" destOrd="0" presId="urn:microsoft.com/office/officeart/2005/8/layout/vList5"/>
    <dgm:cxn modelId="{7D28762C-BBCF-4B49-90A9-083BFE4382AF}" type="presParOf" srcId="{22831163-2333-43CC-BC70-6C9A8B242B94}" destId="{EDC50646-14C1-40A4-80C0-F5564961AD8E}" srcOrd="1" destOrd="0" presId="urn:microsoft.com/office/officeart/2005/8/layout/vList5"/>
    <dgm:cxn modelId="{0D24ED87-80B0-4D9A-976E-28D79596A9B1}" type="presParOf" srcId="{22831163-2333-43CC-BC70-6C9A8B242B94}" destId="{B419B7B2-A291-41FC-812D-66410E21F80A}" srcOrd="2" destOrd="0" presId="urn:microsoft.com/office/officeart/2005/8/layout/vList5"/>
    <dgm:cxn modelId="{FBABEB6B-1480-4C44-87A9-B04F7F3AA762}" type="presParOf" srcId="{B419B7B2-A291-41FC-812D-66410E21F80A}" destId="{AB576965-A05C-4ACA-A5BB-9CD0A74A2FB9}" srcOrd="0" destOrd="0" presId="urn:microsoft.com/office/officeart/2005/8/layout/vList5"/>
    <dgm:cxn modelId="{00933976-7198-456D-ADDA-F0F6178BD8D3}" type="presParOf" srcId="{B419B7B2-A291-41FC-812D-66410E21F80A}" destId="{3352616F-5B06-4AA2-86A9-335A45B8B0F2}" srcOrd="1" destOrd="0" presId="urn:microsoft.com/office/officeart/2005/8/layout/vList5"/>
    <dgm:cxn modelId="{F4FA3BF1-B908-4487-A1C0-0C03C16643FE}" type="presParOf" srcId="{22831163-2333-43CC-BC70-6C9A8B242B94}" destId="{39C4F3FA-319D-49B8-B45B-2021E1DFD3D8}" srcOrd="3" destOrd="0" presId="urn:microsoft.com/office/officeart/2005/8/layout/vList5"/>
    <dgm:cxn modelId="{1B844E8E-5DA2-44CD-A3A3-3F6D7FA1CA85}" type="presParOf" srcId="{22831163-2333-43CC-BC70-6C9A8B242B94}" destId="{1AA7424B-E68D-4884-85C5-619872EACC1E}" srcOrd="4" destOrd="0" presId="urn:microsoft.com/office/officeart/2005/8/layout/vList5"/>
    <dgm:cxn modelId="{16DF4B51-F56C-48CB-80DA-29F965EF4967}" type="presParOf" srcId="{1AA7424B-E68D-4884-85C5-619872EACC1E}" destId="{2925FF49-373C-4E04-B310-E0148D98AE9E}" srcOrd="0" destOrd="0" presId="urn:microsoft.com/office/officeart/2005/8/layout/vList5"/>
    <dgm:cxn modelId="{7CC33D38-4D13-4ED9-80CC-0763089BB97E}" type="presParOf" srcId="{1AA7424B-E68D-4884-85C5-619872EACC1E}" destId="{1F12E081-5860-43AB-90CF-D5E69C7D689A}" srcOrd="1" destOrd="0" presId="urn:microsoft.com/office/officeart/2005/8/layout/vList5"/>
    <dgm:cxn modelId="{86CA9918-1144-438B-BFE0-15D7AA2BF90D}" type="presParOf" srcId="{22831163-2333-43CC-BC70-6C9A8B242B94}" destId="{4BBC557E-1C91-4106-AE74-BC6D34DD965E}" srcOrd="5" destOrd="0" presId="urn:microsoft.com/office/officeart/2005/8/layout/vList5"/>
    <dgm:cxn modelId="{4564AEED-B70A-48BF-9C23-F2A8ED3D8B97}" type="presParOf" srcId="{22831163-2333-43CC-BC70-6C9A8B242B94}" destId="{D27D966B-4C2D-4D3A-974A-253C5CCC4B66}" srcOrd="6" destOrd="0" presId="urn:microsoft.com/office/officeart/2005/8/layout/vList5"/>
    <dgm:cxn modelId="{B5EEFA51-404F-4CFD-80A7-C9D423C9B850}" type="presParOf" srcId="{D27D966B-4C2D-4D3A-974A-253C5CCC4B66}" destId="{F557F117-D9AF-4D48-B180-0424D78D6B2B}" srcOrd="0" destOrd="0" presId="urn:microsoft.com/office/officeart/2005/8/layout/vList5"/>
    <dgm:cxn modelId="{AF014916-6017-4DD3-91A9-B80B1B4F10F7}" type="presParOf" srcId="{D27D966B-4C2D-4D3A-974A-253C5CCC4B66}" destId="{E3E71961-D40C-49A0-A83D-025F01989A4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EFE6D8-E6F0-4A00-9FAF-01DC7EF4692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GB"/>
        </a:p>
      </dgm:t>
    </dgm:pt>
    <dgm:pt modelId="{533D3B2E-8E5F-49D4-A2F6-9AA9A2ED60E8}">
      <dgm:prSet custT="1"/>
      <dgm:spPr>
        <a:solidFill>
          <a:schemeClr val="bg1"/>
        </a:solidFill>
        <a:ln>
          <a:solidFill>
            <a:srgbClr val="0070C0"/>
          </a:solidFill>
        </a:ln>
      </dgm:spPr>
      <dgm:t>
        <a:bodyPr/>
        <a:lstStyle/>
        <a:p>
          <a:pPr rtl="0"/>
          <a:r>
            <a:rPr lang="en-US" sz="3000" b="0" i="0" u="none" baseline="0" dirty="0">
              <a:solidFill>
                <a:srgbClr val="0070C0"/>
              </a:solidFill>
            </a:rPr>
            <a:t>synchronized</a:t>
          </a:r>
          <a:endParaRPr lang="en-US" sz="3000" b="0" i="0" u="none" dirty="0">
            <a:solidFill>
              <a:srgbClr val="0070C0"/>
            </a:solidFill>
          </a:endParaRPr>
        </a:p>
      </dgm:t>
    </dgm:pt>
    <dgm:pt modelId="{4E19AE7F-C24C-46CC-B798-CF99ABFA2E32}" type="parTrans" cxnId="{9632FCC9-2D46-468E-8378-1367417F6BBE}">
      <dgm:prSet/>
      <dgm:spPr/>
      <dgm:t>
        <a:bodyPr/>
        <a:lstStyle/>
        <a:p>
          <a:endParaRPr lang="en-GB"/>
        </a:p>
      </dgm:t>
    </dgm:pt>
    <dgm:pt modelId="{233AB930-2923-4448-8D29-34C85663A6AD}" type="sibTrans" cxnId="{9632FCC9-2D46-468E-8378-1367417F6BBE}">
      <dgm:prSet/>
      <dgm:spPr/>
      <dgm:t>
        <a:bodyPr/>
        <a:lstStyle/>
        <a:p>
          <a:endParaRPr lang="en-GB"/>
        </a:p>
      </dgm:t>
    </dgm:pt>
    <dgm:pt modelId="{EE4E416C-8AAD-4D06-B76B-E40C249737F8}">
      <dgm:prSet custT="1"/>
      <dgm:spPr/>
      <dgm:t>
        <a:bodyPr/>
        <a:lstStyle/>
        <a:p>
          <a:pPr rtl="0"/>
          <a:r>
            <a:rPr lang="en-US" sz="2000" b="0" i="0" u="none" baseline="0" dirty="0"/>
            <a:t>Method is executed by only one thread at a time. It can be applied to blocks of code and methods</a:t>
          </a:r>
          <a:endParaRPr lang="en-US" sz="2000" dirty="0"/>
        </a:p>
      </dgm:t>
    </dgm:pt>
    <dgm:pt modelId="{670D409B-6DD8-4A1B-8D91-3774EBC33120}" type="parTrans" cxnId="{8EBAB635-8D2F-4DB0-9109-96954409D6E5}">
      <dgm:prSet/>
      <dgm:spPr/>
      <dgm:t>
        <a:bodyPr/>
        <a:lstStyle/>
        <a:p>
          <a:endParaRPr lang="en-GB"/>
        </a:p>
      </dgm:t>
    </dgm:pt>
    <dgm:pt modelId="{EDF67B0B-C4F2-4135-9977-D0B802278CB7}" type="sibTrans" cxnId="{8EBAB635-8D2F-4DB0-9109-96954409D6E5}">
      <dgm:prSet/>
      <dgm:spPr/>
      <dgm:t>
        <a:bodyPr/>
        <a:lstStyle/>
        <a:p>
          <a:endParaRPr lang="en-GB"/>
        </a:p>
      </dgm:t>
    </dgm:pt>
    <dgm:pt modelId="{36FB08D3-67EB-4263-BCC8-8DA3A1FA8882}">
      <dgm:prSet custT="1"/>
      <dgm:spPr>
        <a:solidFill>
          <a:schemeClr val="bg1"/>
        </a:solidFill>
        <a:ln>
          <a:solidFill>
            <a:srgbClr val="00B0F0"/>
          </a:solidFill>
        </a:ln>
      </dgm:spPr>
      <dgm:t>
        <a:bodyPr/>
        <a:lstStyle/>
        <a:p>
          <a:pPr rtl="0"/>
          <a:r>
            <a:rPr lang="en-US" sz="3000" b="0" i="0" u="none" baseline="0" dirty="0">
              <a:solidFill>
                <a:srgbClr val="00B0F0"/>
              </a:solidFill>
            </a:rPr>
            <a:t>native</a:t>
          </a:r>
          <a:endParaRPr lang="en-US" sz="3000" b="0" i="0" u="none" dirty="0">
            <a:solidFill>
              <a:srgbClr val="00B0F0"/>
            </a:solidFill>
          </a:endParaRPr>
        </a:p>
      </dgm:t>
    </dgm:pt>
    <dgm:pt modelId="{E0C3456C-90F2-45E8-BF91-A096C317F639}" type="parTrans" cxnId="{9F2E27FA-3649-44F2-9B75-41FB0CEDBF3A}">
      <dgm:prSet/>
      <dgm:spPr/>
      <dgm:t>
        <a:bodyPr/>
        <a:lstStyle/>
        <a:p>
          <a:endParaRPr lang="en-GB"/>
        </a:p>
      </dgm:t>
    </dgm:pt>
    <dgm:pt modelId="{ED08EBB6-E4DA-4882-99A8-361DCFA171B1}" type="sibTrans" cxnId="{9F2E27FA-3649-44F2-9B75-41FB0CEDBF3A}">
      <dgm:prSet/>
      <dgm:spPr/>
      <dgm:t>
        <a:bodyPr/>
        <a:lstStyle/>
        <a:p>
          <a:endParaRPr lang="en-GB"/>
        </a:p>
      </dgm:t>
    </dgm:pt>
    <dgm:pt modelId="{75DA7C20-FD6E-4057-B1EE-5C2E55D5319F}">
      <dgm:prSet custT="1"/>
      <dgm:spPr/>
      <dgm:t>
        <a:bodyPr/>
        <a:lstStyle/>
        <a:p>
          <a:pPr rtl="0"/>
          <a:r>
            <a:rPr lang="en-US" sz="2000" b="0" i="0" u="none" baseline="0" dirty="0"/>
            <a:t>Method implementation is written in other language. It can only be applied to methods.</a:t>
          </a:r>
          <a:endParaRPr lang="en-US" sz="2000" dirty="0"/>
        </a:p>
      </dgm:t>
    </dgm:pt>
    <dgm:pt modelId="{3E927267-B2EF-48F3-8E1E-3904A4672513}" type="parTrans" cxnId="{3E452ECF-A0EB-4874-A643-2F140F96F243}">
      <dgm:prSet/>
      <dgm:spPr/>
      <dgm:t>
        <a:bodyPr/>
        <a:lstStyle/>
        <a:p>
          <a:endParaRPr lang="en-GB"/>
        </a:p>
      </dgm:t>
    </dgm:pt>
    <dgm:pt modelId="{1FE93A95-67D4-42EE-858B-E935201B829B}" type="sibTrans" cxnId="{3E452ECF-A0EB-4874-A643-2F140F96F243}">
      <dgm:prSet/>
      <dgm:spPr/>
      <dgm:t>
        <a:bodyPr/>
        <a:lstStyle/>
        <a:p>
          <a:endParaRPr lang="en-GB"/>
        </a:p>
      </dgm:t>
    </dgm:pt>
    <dgm:pt modelId="{11238F89-FD0A-408D-B691-9937B3C96D12}">
      <dgm:prSet custT="1"/>
      <dgm:spPr>
        <a:solidFill>
          <a:schemeClr val="bg1"/>
        </a:solidFill>
        <a:ln>
          <a:solidFill>
            <a:srgbClr val="008000"/>
          </a:solidFill>
        </a:ln>
      </dgm:spPr>
      <dgm:t>
        <a:bodyPr/>
        <a:lstStyle/>
        <a:p>
          <a:pPr rtl="0"/>
          <a:r>
            <a:rPr lang="en-US" sz="3000" b="0" i="0" u="none" baseline="0" dirty="0">
              <a:solidFill>
                <a:srgbClr val="008000"/>
              </a:solidFill>
            </a:rPr>
            <a:t>transient</a:t>
          </a:r>
          <a:endParaRPr lang="en-US" sz="3000" b="0" i="0" u="none" dirty="0">
            <a:solidFill>
              <a:srgbClr val="008000"/>
            </a:solidFill>
          </a:endParaRPr>
        </a:p>
      </dgm:t>
    </dgm:pt>
    <dgm:pt modelId="{6479AE8E-B3B3-40C8-9CE0-F071A0FFA733}" type="parTrans" cxnId="{96247A89-58C9-4996-9E8C-5225A8250E4E}">
      <dgm:prSet/>
      <dgm:spPr/>
      <dgm:t>
        <a:bodyPr/>
        <a:lstStyle/>
        <a:p>
          <a:endParaRPr lang="en-GB"/>
        </a:p>
      </dgm:t>
    </dgm:pt>
    <dgm:pt modelId="{1D3AFCB4-C242-4CD4-8183-0C7406FB2D19}" type="sibTrans" cxnId="{96247A89-58C9-4996-9E8C-5225A8250E4E}">
      <dgm:prSet/>
      <dgm:spPr/>
      <dgm:t>
        <a:bodyPr/>
        <a:lstStyle/>
        <a:p>
          <a:endParaRPr lang="en-GB"/>
        </a:p>
      </dgm:t>
    </dgm:pt>
    <dgm:pt modelId="{30AB8D3D-6427-41CF-8834-77ED4703C5EB}">
      <dgm:prSet custT="1"/>
      <dgm:spPr>
        <a:solidFill>
          <a:schemeClr val="bg1"/>
        </a:solidFill>
        <a:ln>
          <a:solidFill>
            <a:schemeClr val="accent2"/>
          </a:solidFill>
        </a:ln>
      </dgm:spPr>
      <dgm:t>
        <a:bodyPr/>
        <a:lstStyle/>
        <a:p>
          <a:r>
            <a:rPr lang="en-US" sz="3000" b="1" i="0" u="none" baseline="0" dirty="0">
              <a:solidFill>
                <a:schemeClr val="accent2"/>
              </a:solidFill>
            </a:rPr>
            <a:t>volatile</a:t>
          </a:r>
          <a:endParaRPr lang="en-US" sz="3000" b="1" dirty="0">
            <a:solidFill>
              <a:schemeClr val="accent2"/>
            </a:solidFill>
          </a:endParaRPr>
        </a:p>
      </dgm:t>
    </dgm:pt>
    <dgm:pt modelId="{84076AF5-819C-42E3-BBF2-CFB458FDA552}" type="parTrans" cxnId="{F65BEBFF-1501-41A1-A71D-DCB092E8C6B0}">
      <dgm:prSet/>
      <dgm:spPr/>
      <dgm:t>
        <a:bodyPr/>
        <a:lstStyle/>
        <a:p>
          <a:endParaRPr lang="en-GB"/>
        </a:p>
      </dgm:t>
    </dgm:pt>
    <dgm:pt modelId="{61645ED8-31AC-4989-A1E0-409344A408C9}" type="sibTrans" cxnId="{F65BEBFF-1501-41A1-A71D-DCB092E8C6B0}">
      <dgm:prSet/>
      <dgm:spPr/>
      <dgm:t>
        <a:bodyPr/>
        <a:lstStyle/>
        <a:p>
          <a:endParaRPr lang="en-GB"/>
        </a:p>
      </dgm:t>
    </dgm:pt>
    <dgm:pt modelId="{C21A8756-FE15-4DFF-AB8F-F802DF544DE9}">
      <dgm:prSet custT="1"/>
      <dgm:spPr>
        <a:solidFill>
          <a:schemeClr val="accent2">
            <a:lumMod val="20000"/>
            <a:lumOff val="80000"/>
            <a:alpha val="90000"/>
          </a:schemeClr>
        </a:solidFill>
      </dgm:spPr>
      <dgm:t>
        <a:bodyPr/>
        <a:lstStyle/>
        <a:p>
          <a:r>
            <a:rPr lang="en-US" sz="2000" b="0" i="0" u="none" baseline="0" dirty="0"/>
            <a:t>Variable is modified asynchronously by concurrently running threads. It can be applied only to variables</a:t>
          </a:r>
          <a:endParaRPr lang="en-US" sz="2000" dirty="0"/>
        </a:p>
      </dgm:t>
    </dgm:pt>
    <dgm:pt modelId="{4DFDD27C-FBE6-4F46-BFB8-D415C501FEF0}" type="parTrans" cxnId="{14CA351D-16A1-42AB-A104-20C86786DD8B}">
      <dgm:prSet/>
      <dgm:spPr/>
      <dgm:t>
        <a:bodyPr/>
        <a:lstStyle/>
        <a:p>
          <a:endParaRPr lang="en-GB"/>
        </a:p>
      </dgm:t>
    </dgm:pt>
    <dgm:pt modelId="{BAAEB7E1-9798-43D3-A818-A272E5B30C80}" type="sibTrans" cxnId="{14CA351D-16A1-42AB-A104-20C86786DD8B}">
      <dgm:prSet/>
      <dgm:spPr/>
      <dgm:t>
        <a:bodyPr/>
        <a:lstStyle/>
        <a:p>
          <a:endParaRPr lang="en-GB"/>
        </a:p>
      </dgm:t>
    </dgm:pt>
    <dgm:pt modelId="{CDBBEB81-C589-46BD-AFE7-98822E70369E}">
      <dgm:prSet custT="1"/>
      <dgm:spPr/>
      <dgm:t>
        <a:bodyPr/>
        <a:lstStyle/>
        <a:p>
          <a:r>
            <a:rPr lang="en-US" sz="2000" b="0" i="0" u="none" baseline="0" dirty="0"/>
            <a:t>An instance variable is not saved when its object is persisted or serialized. It can only be applied to variables</a:t>
          </a:r>
          <a:endParaRPr lang="en-US" sz="2000" dirty="0"/>
        </a:p>
      </dgm:t>
    </dgm:pt>
    <dgm:pt modelId="{4847CF15-3D9D-4892-BC15-A9FBB02A3EB6}" type="parTrans" cxnId="{5C2ECE32-9A81-4DBF-BC7C-6A974AA3DC56}">
      <dgm:prSet/>
      <dgm:spPr/>
      <dgm:t>
        <a:bodyPr/>
        <a:lstStyle/>
        <a:p>
          <a:endParaRPr lang="en-GB"/>
        </a:p>
      </dgm:t>
    </dgm:pt>
    <dgm:pt modelId="{B895A96A-9097-457E-97B7-21577C532927}" type="sibTrans" cxnId="{5C2ECE32-9A81-4DBF-BC7C-6A974AA3DC56}">
      <dgm:prSet/>
      <dgm:spPr/>
      <dgm:t>
        <a:bodyPr/>
        <a:lstStyle/>
        <a:p>
          <a:endParaRPr lang="en-GB"/>
        </a:p>
      </dgm:t>
    </dgm:pt>
    <dgm:pt modelId="{22831163-2333-43CC-BC70-6C9A8B242B94}" type="pres">
      <dgm:prSet presAssocID="{13EFE6D8-E6F0-4A00-9FAF-01DC7EF46927}" presName="Name0" presStyleCnt="0">
        <dgm:presLayoutVars>
          <dgm:dir/>
          <dgm:animLvl val="lvl"/>
          <dgm:resizeHandles val="exact"/>
        </dgm:presLayoutVars>
      </dgm:prSet>
      <dgm:spPr/>
    </dgm:pt>
    <dgm:pt modelId="{59D78098-0DF0-491B-BF64-AE2C98B2B888}" type="pres">
      <dgm:prSet presAssocID="{533D3B2E-8E5F-49D4-A2F6-9AA9A2ED60E8}" presName="linNode" presStyleCnt="0"/>
      <dgm:spPr/>
    </dgm:pt>
    <dgm:pt modelId="{F85D6015-7378-47E1-957A-CB04D7E3BC0D}" type="pres">
      <dgm:prSet presAssocID="{533D3B2E-8E5F-49D4-A2F6-9AA9A2ED60E8}" presName="parentText" presStyleLbl="node1" presStyleIdx="0" presStyleCnt="4" custScaleX="106253" custLinFactNeighborX="-2576">
        <dgm:presLayoutVars>
          <dgm:chMax val="1"/>
          <dgm:bulletEnabled val="1"/>
        </dgm:presLayoutVars>
      </dgm:prSet>
      <dgm:spPr/>
    </dgm:pt>
    <dgm:pt modelId="{0E6D2EFD-7AFB-4A70-94C1-1178F60B8396}" type="pres">
      <dgm:prSet presAssocID="{533D3B2E-8E5F-49D4-A2F6-9AA9A2ED60E8}" presName="descendantText" presStyleLbl="alignAccFollowNode1" presStyleIdx="0" presStyleCnt="4" custScaleX="124111" custLinFactNeighborX="-4893">
        <dgm:presLayoutVars>
          <dgm:bulletEnabled val="1"/>
        </dgm:presLayoutVars>
      </dgm:prSet>
      <dgm:spPr/>
    </dgm:pt>
    <dgm:pt modelId="{EDC50646-14C1-40A4-80C0-F5564961AD8E}" type="pres">
      <dgm:prSet presAssocID="{233AB930-2923-4448-8D29-34C85663A6AD}" presName="sp" presStyleCnt="0"/>
      <dgm:spPr/>
    </dgm:pt>
    <dgm:pt modelId="{A62035F7-35FF-4733-AE59-BD1A70FC82D0}" type="pres">
      <dgm:prSet presAssocID="{36FB08D3-67EB-4263-BCC8-8DA3A1FA8882}" presName="linNode" presStyleCnt="0"/>
      <dgm:spPr/>
    </dgm:pt>
    <dgm:pt modelId="{360414F0-90DD-4CBE-A98C-547C2D6D8D0E}" type="pres">
      <dgm:prSet presAssocID="{36FB08D3-67EB-4263-BCC8-8DA3A1FA8882}" presName="parentText" presStyleLbl="node1" presStyleIdx="1" presStyleCnt="4" custScaleX="106253" custLinFactNeighborX="-2576">
        <dgm:presLayoutVars>
          <dgm:chMax val="1"/>
          <dgm:bulletEnabled val="1"/>
        </dgm:presLayoutVars>
      </dgm:prSet>
      <dgm:spPr/>
    </dgm:pt>
    <dgm:pt modelId="{7B2F0A7C-22B5-40C3-B8CA-2B0E55F5C0F6}" type="pres">
      <dgm:prSet presAssocID="{36FB08D3-67EB-4263-BCC8-8DA3A1FA8882}" presName="descendantText" presStyleLbl="alignAccFollowNode1" presStyleIdx="1" presStyleCnt="4" custScaleX="124111" custLinFactNeighborX="-4893">
        <dgm:presLayoutVars>
          <dgm:bulletEnabled val="1"/>
        </dgm:presLayoutVars>
      </dgm:prSet>
      <dgm:spPr/>
    </dgm:pt>
    <dgm:pt modelId="{0AE4C8D7-24C2-48F0-8C37-741FB199DE04}" type="pres">
      <dgm:prSet presAssocID="{ED08EBB6-E4DA-4882-99A8-361DCFA171B1}" presName="sp" presStyleCnt="0"/>
      <dgm:spPr/>
    </dgm:pt>
    <dgm:pt modelId="{6EA66629-AFF8-416E-BDB0-887FF6310675}" type="pres">
      <dgm:prSet presAssocID="{11238F89-FD0A-408D-B691-9937B3C96D12}" presName="linNode" presStyleCnt="0"/>
      <dgm:spPr/>
    </dgm:pt>
    <dgm:pt modelId="{6421528E-524A-41FF-B7E2-7E9704BB858C}" type="pres">
      <dgm:prSet presAssocID="{11238F89-FD0A-408D-B691-9937B3C96D12}" presName="parentText" presStyleLbl="node1" presStyleIdx="2" presStyleCnt="4" custScaleX="106253" custLinFactNeighborX="-2576">
        <dgm:presLayoutVars>
          <dgm:chMax val="1"/>
          <dgm:bulletEnabled val="1"/>
        </dgm:presLayoutVars>
      </dgm:prSet>
      <dgm:spPr/>
    </dgm:pt>
    <dgm:pt modelId="{16A50BB5-CC26-4FFC-9E89-E12988BD7329}" type="pres">
      <dgm:prSet presAssocID="{11238F89-FD0A-408D-B691-9937B3C96D12}" presName="descendantText" presStyleLbl="alignAccFollowNode1" presStyleIdx="2" presStyleCnt="4" custScaleX="124111" custLinFactNeighborX="-4893">
        <dgm:presLayoutVars>
          <dgm:bulletEnabled val="1"/>
        </dgm:presLayoutVars>
      </dgm:prSet>
      <dgm:spPr/>
    </dgm:pt>
    <dgm:pt modelId="{A3ED75D7-017C-4503-B479-9B5023DCC30E}" type="pres">
      <dgm:prSet presAssocID="{1D3AFCB4-C242-4CD4-8183-0C7406FB2D19}" presName="sp" presStyleCnt="0"/>
      <dgm:spPr/>
    </dgm:pt>
    <dgm:pt modelId="{06AEC4CF-0580-4689-871E-B2CBD9384914}" type="pres">
      <dgm:prSet presAssocID="{30AB8D3D-6427-41CF-8834-77ED4703C5EB}" presName="linNode" presStyleCnt="0"/>
      <dgm:spPr/>
    </dgm:pt>
    <dgm:pt modelId="{7C5F55C4-995D-417C-B03C-BC22DE2DE906}" type="pres">
      <dgm:prSet presAssocID="{30AB8D3D-6427-41CF-8834-77ED4703C5EB}" presName="parentText" presStyleLbl="node1" presStyleIdx="3" presStyleCnt="4" custScaleX="106253" custLinFactNeighborX="-2576">
        <dgm:presLayoutVars>
          <dgm:chMax val="1"/>
          <dgm:bulletEnabled val="1"/>
        </dgm:presLayoutVars>
      </dgm:prSet>
      <dgm:spPr/>
    </dgm:pt>
    <dgm:pt modelId="{BFD01FAF-B103-4D8E-B14F-D381007E176E}" type="pres">
      <dgm:prSet presAssocID="{30AB8D3D-6427-41CF-8834-77ED4703C5EB}" presName="descendantText" presStyleLbl="alignAccFollowNode1" presStyleIdx="3" presStyleCnt="4" custScaleX="124111" custScaleY="125647" custLinFactNeighborX="-4893">
        <dgm:presLayoutVars>
          <dgm:bulletEnabled val="1"/>
        </dgm:presLayoutVars>
      </dgm:prSet>
      <dgm:spPr/>
    </dgm:pt>
  </dgm:ptLst>
  <dgm:cxnLst>
    <dgm:cxn modelId="{0A0B3B19-59B1-46ED-9AFC-40EE279286D6}" type="presOf" srcId="{EE4E416C-8AAD-4D06-B76B-E40C249737F8}" destId="{0E6D2EFD-7AFB-4A70-94C1-1178F60B8396}" srcOrd="0" destOrd="0" presId="urn:microsoft.com/office/officeart/2005/8/layout/vList5"/>
    <dgm:cxn modelId="{14CA351D-16A1-42AB-A104-20C86786DD8B}" srcId="{30AB8D3D-6427-41CF-8834-77ED4703C5EB}" destId="{C21A8756-FE15-4DFF-AB8F-F802DF544DE9}" srcOrd="0" destOrd="0" parTransId="{4DFDD27C-FBE6-4F46-BFB8-D415C501FEF0}" sibTransId="{BAAEB7E1-9798-43D3-A818-A272E5B30C80}"/>
    <dgm:cxn modelId="{D252B730-248C-4657-AD34-209EBFDA75CC}" type="presOf" srcId="{13EFE6D8-E6F0-4A00-9FAF-01DC7EF46927}" destId="{22831163-2333-43CC-BC70-6C9A8B242B94}" srcOrd="0" destOrd="0" presId="urn:microsoft.com/office/officeart/2005/8/layout/vList5"/>
    <dgm:cxn modelId="{5C2ECE32-9A81-4DBF-BC7C-6A974AA3DC56}" srcId="{11238F89-FD0A-408D-B691-9937B3C96D12}" destId="{CDBBEB81-C589-46BD-AFE7-98822E70369E}" srcOrd="0" destOrd="0" parTransId="{4847CF15-3D9D-4892-BC15-A9FBB02A3EB6}" sibTransId="{B895A96A-9097-457E-97B7-21577C532927}"/>
    <dgm:cxn modelId="{8EBAB635-8D2F-4DB0-9109-96954409D6E5}" srcId="{533D3B2E-8E5F-49D4-A2F6-9AA9A2ED60E8}" destId="{EE4E416C-8AAD-4D06-B76B-E40C249737F8}" srcOrd="0" destOrd="0" parTransId="{670D409B-6DD8-4A1B-8D91-3774EBC33120}" sibTransId="{EDF67B0B-C4F2-4135-9977-D0B802278CB7}"/>
    <dgm:cxn modelId="{8D2F3944-1DAB-4197-B6B8-4FAFC5C0855B}" type="presOf" srcId="{C21A8756-FE15-4DFF-AB8F-F802DF544DE9}" destId="{BFD01FAF-B103-4D8E-B14F-D381007E176E}" srcOrd="0" destOrd="0" presId="urn:microsoft.com/office/officeart/2005/8/layout/vList5"/>
    <dgm:cxn modelId="{8AC50082-7F89-465C-A3D3-F39F395EA8EE}" type="presOf" srcId="{CDBBEB81-C589-46BD-AFE7-98822E70369E}" destId="{16A50BB5-CC26-4FFC-9E89-E12988BD7329}" srcOrd="0" destOrd="0" presId="urn:microsoft.com/office/officeart/2005/8/layout/vList5"/>
    <dgm:cxn modelId="{96247A89-58C9-4996-9E8C-5225A8250E4E}" srcId="{13EFE6D8-E6F0-4A00-9FAF-01DC7EF46927}" destId="{11238F89-FD0A-408D-B691-9937B3C96D12}" srcOrd="2" destOrd="0" parTransId="{6479AE8E-B3B3-40C8-9CE0-F071A0FFA733}" sibTransId="{1D3AFCB4-C242-4CD4-8183-0C7406FB2D19}"/>
    <dgm:cxn modelId="{57B7528B-E22F-4898-B6A8-517A74AB8798}" type="presOf" srcId="{36FB08D3-67EB-4263-BCC8-8DA3A1FA8882}" destId="{360414F0-90DD-4CBE-A98C-547C2D6D8D0E}" srcOrd="0" destOrd="0" presId="urn:microsoft.com/office/officeart/2005/8/layout/vList5"/>
    <dgm:cxn modelId="{8E090C9E-916D-4286-99F6-33C0325783D6}" type="presOf" srcId="{30AB8D3D-6427-41CF-8834-77ED4703C5EB}" destId="{7C5F55C4-995D-417C-B03C-BC22DE2DE906}" srcOrd="0" destOrd="0" presId="urn:microsoft.com/office/officeart/2005/8/layout/vList5"/>
    <dgm:cxn modelId="{5DE736A1-7348-4904-8FD6-F8945783E482}" type="presOf" srcId="{11238F89-FD0A-408D-B691-9937B3C96D12}" destId="{6421528E-524A-41FF-B7E2-7E9704BB858C}" srcOrd="0" destOrd="0" presId="urn:microsoft.com/office/officeart/2005/8/layout/vList5"/>
    <dgm:cxn modelId="{784AE6BB-A40A-42EE-B12D-565D8EF2D2E5}" type="presOf" srcId="{75DA7C20-FD6E-4057-B1EE-5C2E55D5319F}" destId="{7B2F0A7C-22B5-40C3-B8CA-2B0E55F5C0F6}" srcOrd="0" destOrd="0" presId="urn:microsoft.com/office/officeart/2005/8/layout/vList5"/>
    <dgm:cxn modelId="{9632FCC9-2D46-468E-8378-1367417F6BBE}" srcId="{13EFE6D8-E6F0-4A00-9FAF-01DC7EF46927}" destId="{533D3B2E-8E5F-49D4-A2F6-9AA9A2ED60E8}" srcOrd="0" destOrd="0" parTransId="{4E19AE7F-C24C-46CC-B798-CF99ABFA2E32}" sibTransId="{233AB930-2923-4448-8D29-34C85663A6AD}"/>
    <dgm:cxn modelId="{3E452ECF-A0EB-4874-A643-2F140F96F243}" srcId="{36FB08D3-67EB-4263-BCC8-8DA3A1FA8882}" destId="{75DA7C20-FD6E-4057-B1EE-5C2E55D5319F}" srcOrd="0" destOrd="0" parTransId="{3E927267-B2EF-48F3-8E1E-3904A4672513}" sibTransId="{1FE93A95-67D4-42EE-858B-E935201B829B}"/>
    <dgm:cxn modelId="{159F43E2-4063-4486-9CA6-AB9CD533DDCA}" type="presOf" srcId="{533D3B2E-8E5F-49D4-A2F6-9AA9A2ED60E8}" destId="{F85D6015-7378-47E1-957A-CB04D7E3BC0D}" srcOrd="0" destOrd="0" presId="urn:microsoft.com/office/officeart/2005/8/layout/vList5"/>
    <dgm:cxn modelId="{9F2E27FA-3649-44F2-9B75-41FB0CEDBF3A}" srcId="{13EFE6D8-E6F0-4A00-9FAF-01DC7EF46927}" destId="{36FB08D3-67EB-4263-BCC8-8DA3A1FA8882}" srcOrd="1" destOrd="0" parTransId="{E0C3456C-90F2-45E8-BF91-A096C317F639}" sibTransId="{ED08EBB6-E4DA-4882-99A8-361DCFA171B1}"/>
    <dgm:cxn modelId="{F65BEBFF-1501-41A1-A71D-DCB092E8C6B0}" srcId="{13EFE6D8-E6F0-4A00-9FAF-01DC7EF46927}" destId="{30AB8D3D-6427-41CF-8834-77ED4703C5EB}" srcOrd="3" destOrd="0" parTransId="{84076AF5-819C-42E3-BBF2-CFB458FDA552}" sibTransId="{61645ED8-31AC-4989-A1E0-409344A408C9}"/>
    <dgm:cxn modelId="{A41A638F-B2BB-461B-B174-9BE475500A91}" type="presParOf" srcId="{22831163-2333-43CC-BC70-6C9A8B242B94}" destId="{59D78098-0DF0-491B-BF64-AE2C98B2B888}" srcOrd="0" destOrd="0" presId="urn:microsoft.com/office/officeart/2005/8/layout/vList5"/>
    <dgm:cxn modelId="{C1609D45-F6B6-4EC4-8027-82EF5BD771E8}" type="presParOf" srcId="{59D78098-0DF0-491B-BF64-AE2C98B2B888}" destId="{F85D6015-7378-47E1-957A-CB04D7E3BC0D}" srcOrd="0" destOrd="0" presId="urn:microsoft.com/office/officeart/2005/8/layout/vList5"/>
    <dgm:cxn modelId="{59FA61BC-7888-405D-8BF3-59EF16DAFB4A}" type="presParOf" srcId="{59D78098-0DF0-491B-BF64-AE2C98B2B888}" destId="{0E6D2EFD-7AFB-4A70-94C1-1178F60B8396}" srcOrd="1" destOrd="0" presId="urn:microsoft.com/office/officeart/2005/8/layout/vList5"/>
    <dgm:cxn modelId="{6F1AF7B6-BB0B-4ADB-8EB6-2F53015D6707}" type="presParOf" srcId="{22831163-2333-43CC-BC70-6C9A8B242B94}" destId="{EDC50646-14C1-40A4-80C0-F5564961AD8E}" srcOrd="1" destOrd="0" presId="urn:microsoft.com/office/officeart/2005/8/layout/vList5"/>
    <dgm:cxn modelId="{A4C40879-5B31-4A3D-A8DC-C24D915D53B7}" type="presParOf" srcId="{22831163-2333-43CC-BC70-6C9A8B242B94}" destId="{A62035F7-35FF-4733-AE59-BD1A70FC82D0}" srcOrd="2" destOrd="0" presId="urn:microsoft.com/office/officeart/2005/8/layout/vList5"/>
    <dgm:cxn modelId="{4505A831-39C7-42B7-831F-6A46EBADA9E3}" type="presParOf" srcId="{A62035F7-35FF-4733-AE59-BD1A70FC82D0}" destId="{360414F0-90DD-4CBE-A98C-547C2D6D8D0E}" srcOrd="0" destOrd="0" presId="urn:microsoft.com/office/officeart/2005/8/layout/vList5"/>
    <dgm:cxn modelId="{1E8B490A-31DE-47ED-86AF-31E5DE8DB8CE}" type="presParOf" srcId="{A62035F7-35FF-4733-AE59-BD1A70FC82D0}" destId="{7B2F0A7C-22B5-40C3-B8CA-2B0E55F5C0F6}" srcOrd="1" destOrd="0" presId="urn:microsoft.com/office/officeart/2005/8/layout/vList5"/>
    <dgm:cxn modelId="{08569DA4-FED9-473A-B945-BD4A39EE8FB2}" type="presParOf" srcId="{22831163-2333-43CC-BC70-6C9A8B242B94}" destId="{0AE4C8D7-24C2-48F0-8C37-741FB199DE04}" srcOrd="3" destOrd="0" presId="urn:microsoft.com/office/officeart/2005/8/layout/vList5"/>
    <dgm:cxn modelId="{AB6CA174-F842-4450-ABC0-376308DC050F}" type="presParOf" srcId="{22831163-2333-43CC-BC70-6C9A8B242B94}" destId="{6EA66629-AFF8-416E-BDB0-887FF6310675}" srcOrd="4" destOrd="0" presId="urn:microsoft.com/office/officeart/2005/8/layout/vList5"/>
    <dgm:cxn modelId="{68AC3258-3820-4F67-B916-E0C5183DCB54}" type="presParOf" srcId="{6EA66629-AFF8-416E-BDB0-887FF6310675}" destId="{6421528E-524A-41FF-B7E2-7E9704BB858C}" srcOrd="0" destOrd="0" presId="urn:microsoft.com/office/officeart/2005/8/layout/vList5"/>
    <dgm:cxn modelId="{2CB0E5B4-6707-4012-8581-F40B1FFBB685}" type="presParOf" srcId="{6EA66629-AFF8-416E-BDB0-887FF6310675}" destId="{16A50BB5-CC26-4FFC-9E89-E12988BD7329}" srcOrd="1" destOrd="0" presId="urn:microsoft.com/office/officeart/2005/8/layout/vList5"/>
    <dgm:cxn modelId="{13D4C673-5FA4-4BF1-BE67-D677ED93AF5D}" type="presParOf" srcId="{22831163-2333-43CC-BC70-6C9A8B242B94}" destId="{A3ED75D7-017C-4503-B479-9B5023DCC30E}" srcOrd="5" destOrd="0" presId="urn:microsoft.com/office/officeart/2005/8/layout/vList5"/>
    <dgm:cxn modelId="{402F959D-9BB8-4C32-83FA-28FABE0E0BE8}" type="presParOf" srcId="{22831163-2333-43CC-BC70-6C9A8B242B94}" destId="{06AEC4CF-0580-4689-871E-B2CBD9384914}" srcOrd="6" destOrd="0" presId="urn:microsoft.com/office/officeart/2005/8/layout/vList5"/>
    <dgm:cxn modelId="{8C9C1D5E-886C-49A3-9B2E-8F6CF8F82C62}" type="presParOf" srcId="{06AEC4CF-0580-4689-871E-B2CBD9384914}" destId="{7C5F55C4-995D-417C-B03C-BC22DE2DE906}" srcOrd="0" destOrd="0" presId="urn:microsoft.com/office/officeart/2005/8/layout/vList5"/>
    <dgm:cxn modelId="{060DE6DF-F848-47EB-BFFD-3E3A23786B25}" type="presParOf" srcId="{06AEC4CF-0580-4689-871E-B2CBD9384914}" destId="{BFD01FAF-B103-4D8E-B14F-D381007E176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ACE41-2A82-4512-A6A8-B1AAEFE9999D}">
      <dsp:nvSpPr>
        <dsp:cNvPr id="0" name=""/>
        <dsp:cNvSpPr/>
      </dsp:nvSpPr>
      <dsp:spPr>
        <a:xfrm rot="5400000">
          <a:off x="4273585" y="-2477295"/>
          <a:ext cx="1047750" cy="626432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An object has to describe the features that will allow its users to distinguish it from other objects. It needs to have an identity. Even if two objects share the same features, each object has a unique identity.</a:t>
          </a:r>
          <a:endParaRPr lang="en-GB" sz="1600" kern="1200" dirty="0"/>
        </a:p>
      </dsp:txBody>
      <dsp:txXfrm rot="-5400000">
        <a:off x="1665297" y="182140"/>
        <a:ext cx="6213181" cy="945456"/>
      </dsp:txXfrm>
    </dsp:sp>
    <dsp:sp modelId="{B680DE05-8105-4349-9720-7F10A4999405}">
      <dsp:nvSpPr>
        <dsp:cNvPr id="0" name=""/>
        <dsp:cNvSpPr/>
      </dsp:nvSpPr>
      <dsp:spPr>
        <a:xfrm>
          <a:off x="236595" y="1984"/>
          <a:ext cx="1443061" cy="1309687"/>
        </a:xfrm>
        <a:prstGeom prst="roundRect">
          <a:avLst/>
        </a:prstGeom>
        <a:solidFill>
          <a:schemeClr val="bg1"/>
        </a:solidFill>
        <a:ln w="19050" cap="flat" cmpd="sng" algn="ctr">
          <a:solidFill>
            <a:schemeClr val="accent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rgbClr val="0070C0"/>
              </a:solidFill>
            </a:rPr>
            <a:t>Identity </a:t>
          </a:r>
          <a:endParaRPr lang="en-GB" sz="1900" b="1" kern="1200" dirty="0">
            <a:solidFill>
              <a:srgbClr val="0070C0"/>
            </a:solidFill>
          </a:endParaRPr>
        </a:p>
      </dsp:txBody>
      <dsp:txXfrm>
        <a:off x="300529" y="65918"/>
        <a:ext cx="1315193" cy="1181819"/>
      </dsp:txXfrm>
    </dsp:sp>
    <dsp:sp modelId="{36CA0CD3-FE91-4A7D-918F-4FB9E67C5780}">
      <dsp:nvSpPr>
        <dsp:cNvPr id="0" name=""/>
        <dsp:cNvSpPr/>
      </dsp:nvSpPr>
      <dsp:spPr>
        <a:xfrm rot="5400000">
          <a:off x="4273585" y="-1102123"/>
          <a:ext cx="1047750" cy="6264328"/>
        </a:xfrm>
        <a:prstGeom prst="round2SameRect">
          <a:avLst/>
        </a:prstGeom>
        <a:solidFill>
          <a:schemeClr val="accent5">
            <a:tint val="40000"/>
            <a:alpha val="90000"/>
            <a:hueOff val="0"/>
            <a:satOff val="0"/>
            <a:lumOff val="-5439"/>
            <a:alphaOff val="0"/>
          </a:schemeClr>
        </a:solidFill>
        <a:ln w="12700" cap="flat" cmpd="sng" algn="ctr">
          <a:solidFill>
            <a:schemeClr val="accent5">
              <a:tint val="40000"/>
              <a:alpha val="90000"/>
              <a:hueOff val="0"/>
              <a:satOff val="0"/>
              <a:lumOff val="-543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An object must be able to describe itself. This type of information is stored in an object’s attributes which forms the object’s structure.</a:t>
          </a:r>
        </a:p>
      </dsp:txBody>
      <dsp:txXfrm rot="-5400000">
        <a:off x="1665297" y="1557312"/>
        <a:ext cx="6213181" cy="945456"/>
      </dsp:txXfrm>
    </dsp:sp>
    <dsp:sp modelId="{5DC77126-4DD7-4BBE-8518-B4E124F8FF0B}">
      <dsp:nvSpPr>
        <dsp:cNvPr id="0" name=""/>
        <dsp:cNvSpPr/>
      </dsp:nvSpPr>
      <dsp:spPr>
        <a:xfrm>
          <a:off x="236595" y="1377156"/>
          <a:ext cx="1443061" cy="1309687"/>
        </a:xfrm>
        <a:prstGeom prst="roundRect">
          <a:avLst/>
        </a:prstGeom>
        <a:solidFill>
          <a:schemeClr val="bg1"/>
        </a:solidFill>
        <a:ln w="19050" cap="flat" cmpd="sng" algn="ctr">
          <a:solidFill>
            <a:srgbClr val="008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rgbClr val="008000"/>
              </a:solidFill>
            </a:rPr>
            <a:t>Attributes</a:t>
          </a:r>
        </a:p>
      </dsp:txBody>
      <dsp:txXfrm>
        <a:off x="300529" y="1441090"/>
        <a:ext cx="1315193" cy="1181819"/>
      </dsp:txXfrm>
    </dsp:sp>
    <dsp:sp modelId="{34A57CDE-2F5E-44CE-9D17-16B51FB8A5FB}">
      <dsp:nvSpPr>
        <dsp:cNvPr id="0" name=""/>
        <dsp:cNvSpPr/>
      </dsp:nvSpPr>
      <dsp:spPr>
        <a:xfrm rot="5400000">
          <a:off x="4273585" y="273048"/>
          <a:ext cx="1047750" cy="6264328"/>
        </a:xfrm>
        <a:prstGeom prst="round2SameRect">
          <a:avLst/>
        </a:prstGeom>
        <a:solidFill>
          <a:schemeClr val="accent2">
            <a:lumMod val="20000"/>
            <a:lumOff val="80000"/>
            <a:alpha val="90000"/>
          </a:schemeClr>
        </a:solidFill>
        <a:ln w="12700" cap="flat" cmpd="sng" algn="ctr">
          <a:solidFill>
            <a:schemeClr val="bg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An object must be able to describe its current condition, called its state. Object state is sometimes represented by the values of each of its attributes. </a:t>
          </a:r>
        </a:p>
      </dsp:txBody>
      <dsp:txXfrm rot="-5400000">
        <a:off x="1665297" y="2932484"/>
        <a:ext cx="6213181" cy="945456"/>
      </dsp:txXfrm>
    </dsp:sp>
    <dsp:sp modelId="{73C8CB33-F017-472A-829E-5E190BB6763E}">
      <dsp:nvSpPr>
        <dsp:cNvPr id="0" name=""/>
        <dsp:cNvSpPr/>
      </dsp:nvSpPr>
      <dsp:spPr>
        <a:xfrm>
          <a:off x="236595" y="2752328"/>
          <a:ext cx="1443061" cy="1309687"/>
        </a:xfrm>
        <a:prstGeom prst="roundRect">
          <a:avLst/>
        </a:prstGeom>
        <a:solidFill>
          <a:schemeClr val="bg1"/>
        </a:solidFill>
        <a:ln w="1905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accent2"/>
              </a:solidFill>
            </a:rPr>
            <a:t>State</a:t>
          </a:r>
        </a:p>
      </dsp:txBody>
      <dsp:txXfrm>
        <a:off x="300529" y="2816262"/>
        <a:ext cx="1315193" cy="1181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A2CAE-667F-4F78-BAFD-5343E4536DCE}">
      <dsp:nvSpPr>
        <dsp:cNvPr id="0" name=""/>
        <dsp:cNvSpPr/>
      </dsp:nvSpPr>
      <dsp:spPr>
        <a:xfrm>
          <a:off x="6173041" y="1651416"/>
          <a:ext cx="91440" cy="307416"/>
        </a:xfrm>
        <a:custGeom>
          <a:avLst/>
          <a:gdLst/>
          <a:ahLst/>
          <a:cxnLst/>
          <a:rect l="0" t="0" r="0" b="0"/>
          <a:pathLst>
            <a:path>
              <a:moveTo>
                <a:pt x="60941" y="0"/>
              </a:moveTo>
              <a:lnTo>
                <a:pt x="60941" y="209495"/>
              </a:lnTo>
              <a:lnTo>
                <a:pt x="45720" y="209495"/>
              </a:lnTo>
              <a:lnTo>
                <a:pt x="45720" y="30741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FFA37C-C7F3-4502-9C88-84D2506651AC}">
      <dsp:nvSpPr>
        <dsp:cNvPr id="0" name=""/>
        <dsp:cNvSpPr/>
      </dsp:nvSpPr>
      <dsp:spPr>
        <a:xfrm>
          <a:off x="4026278" y="672792"/>
          <a:ext cx="2207704" cy="307416"/>
        </a:xfrm>
        <a:custGeom>
          <a:avLst/>
          <a:gdLst/>
          <a:ahLst/>
          <a:cxnLst/>
          <a:rect l="0" t="0" r="0" b="0"/>
          <a:pathLst>
            <a:path>
              <a:moveTo>
                <a:pt x="0" y="0"/>
              </a:moveTo>
              <a:lnTo>
                <a:pt x="0" y="209495"/>
              </a:lnTo>
              <a:lnTo>
                <a:pt x="2207704" y="209495"/>
              </a:lnTo>
              <a:lnTo>
                <a:pt x="2207704" y="30741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5048F8-1CB6-47D9-9BDE-1D669A04DED6}">
      <dsp:nvSpPr>
        <dsp:cNvPr id="0" name=""/>
        <dsp:cNvSpPr/>
      </dsp:nvSpPr>
      <dsp:spPr>
        <a:xfrm>
          <a:off x="1560366" y="1651416"/>
          <a:ext cx="91440" cy="280447"/>
        </a:xfrm>
        <a:custGeom>
          <a:avLst/>
          <a:gdLst/>
          <a:ahLst/>
          <a:cxnLst/>
          <a:rect l="0" t="0" r="0" b="0"/>
          <a:pathLst>
            <a:path>
              <a:moveTo>
                <a:pt x="45720" y="0"/>
              </a:moveTo>
              <a:lnTo>
                <a:pt x="45720" y="182526"/>
              </a:lnTo>
              <a:lnTo>
                <a:pt x="61247" y="182526"/>
              </a:lnTo>
              <a:lnTo>
                <a:pt x="61247" y="28044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FD8DA4-FDE6-4BDF-BA7B-7A6783D57712}">
      <dsp:nvSpPr>
        <dsp:cNvPr id="0" name=""/>
        <dsp:cNvSpPr/>
      </dsp:nvSpPr>
      <dsp:spPr>
        <a:xfrm>
          <a:off x="1606086" y="672792"/>
          <a:ext cx="2420191" cy="307416"/>
        </a:xfrm>
        <a:custGeom>
          <a:avLst/>
          <a:gdLst/>
          <a:ahLst/>
          <a:cxnLst/>
          <a:rect l="0" t="0" r="0" b="0"/>
          <a:pathLst>
            <a:path>
              <a:moveTo>
                <a:pt x="2420191" y="0"/>
              </a:moveTo>
              <a:lnTo>
                <a:pt x="2420191" y="209495"/>
              </a:lnTo>
              <a:lnTo>
                <a:pt x="0" y="209495"/>
              </a:lnTo>
              <a:lnTo>
                <a:pt x="0" y="30741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BEA664-51A3-40DF-B45D-FD51716B0394}">
      <dsp:nvSpPr>
        <dsp:cNvPr id="0" name=""/>
        <dsp:cNvSpPr/>
      </dsp:nvSpPr>
      <dsp:spPr>
        <a:xfrm>
          <a:off x="2883586" y="1584"/>
          <a:ext cx="2285383" cy="67120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E88356F-4904-480B-BEA1-3670DCCDD338}">
      <dsp:nvSpPr>
        <dsp:cNvPr id="0" name=""/>
        <dsp:cNvSpPr/>
      </dsp:nvSpPr>
      <dsp:spPr>
        <a:xfrm>
          <a:off x="3001033" y="113158"/>
          <a:ext cx="2285383" cy="671207"/>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Member modifiers</a:t>
          </a:r>
        </a:p>
      </dsp:txBody>
      <dsp:txXfrm>
        <a:off x="3020692" y="132817"/>
        <a:ext cx="2246065" cy="631889"/>
      </dsp:txXfrm>
    </dsp:sp>
    <dsp:sp modelId="{BFCE3602-02AC-4DFB-BBEE-EE455DD074C4}">
      <dsp:nvSpPr>
        <dsp:cNvPr id="0" name=""/>
        <dsp:cNvSpPr/>
      </dsp:nvSpPr>
      <dsp:spPr>
        <a:xfrm>
          <a:off x="382622" y="980208"/>
          <a:ext cx="2446928" cy="671207"/>
        </a:xfrm>
        <a:prstGeom prst="roundRect">
          <a:avLst>
            <a:gd name="adj" fmla="val 10000"/>
          </a:avLst>
        </a:prstGeom>
        <a:solidFill>
          <a:srgbClr val="92D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EE17B7F-4062-44A9-A50E-BB416A17CF51}">
      <dsp:nvSpPr>
        <dsp:cNvPr id="0" name=""/>
        <dsp:cNvSpPr/>
      </dsp:nvSpPr>
      <dsp:spPr>
        <a:xfrm>
          <a:off x="500068" y="1091783"/>
          <a:ext cx="2446928" cy="671207"/>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Access modifiers</a:t>
          </a:r>
        </a:p>
      </dsp:txBody>
      <dsp:txXfrm>
        <a:off x="519727" y="1111442"/>
        <a:ext cx="2407610" cy="631889"/>
      </dsp:txXfrm>
    </dsp:sp>
    <dsp:sp modelId="{CBF949EB-A388-467B-A22C-74DA6D281DB3}">
      <dsp:nvSpPr>
        <dsp:cNvPr id="0" name=""/>
        <dsp:cNvSpPr/>
      </dsp:nvSpPr>
      <dsp:spPr>
        <a:xfrm>
          <a:off x="74527" y="1931864"/>
          <a:ext cx="3094173" cy="671207"/>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47E2B20-757F-46A2-AA5F-CDAB03ACCC17}">
      <dsp:nvSpPr>
        <dsp:cNvPr id="0" name=""/>
        <dsp:cNvSpPr/>
      </dsp:nvSpPr>
      <dsp:spPr>
        <a:xfrm>
          <a:off x="191973" y="2043438"/>
          <a:ext cx="3094173" cy="671207"/>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itchFamily="34" charset="0"/>
            </a:rPr>
            <a:t>These describe how a class can be accessed</a:t>
          </a:r>
          <a:endParaRPr lang="en-GB" sz="1800" kern="1200" dirty="0"/>
        </a:p>
      </dsp:txBody>
      <dsp:txXfrm>
        <a:off x="211632" y="2063097"/>
        <a:ext cx="3054855" cy="631889"/>
      </dsp:txXfrm>
    </dsp:sp>
    <dsp:sp modelId="{BD0938BE-A148-47C7-B4FA-3B2AC7E7415E}">
      <dsp:nvSpPr>
        <dsp:cNvPr id="0" name=""/>
        <dsp:cNvSpPr/>
      </dsp:nvSpPr>
      <dsp:spPr>
        <a:xfrm>
          <a:off x="4989584" y="980208"/>
          <a:ext cx="2488796" cy="671207"/>
        </a:xfrm>
        <a:prstGeom prst="roundRect">
          <a:avLst>
            <a:gd name="adj" fmla="val 10000"/>
          </a:avLst>
        </a:prstGeom>
        <a:solidFill>
          <a:srgbClr val="92D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B59D1A4-8642-47F8-9624-159DD93C7C49}">
      <dsp:nvSpPr>
        <dsp:cNvPr id="0" name=""/>
        <dsp:cNvSpPr/>
      </dsp:nvSpPr>
      <dsp:spPr>
        <a:xfrm>
          <a:off x="5107031" y="1091783"/>
          <a:ext cx="2488796" cy="671207"/>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Non-Access modifiers</a:t>
          </a:r>
        </a:p>
      </dsp:txBody>
      <dsp:txXfrm>
        <a:off x="5126690" y="1111442"/>
        <a:ext cx="2449478" cy="631889"/>
      </dsp:txXfrm>
    </dsp:sp>
    <dsp:sp modelId="{5CB05C68-95D2-4DE5-A9DB-06D0FCA6DCCA}">
      <dsp:nvSpPr>
        <dsp:cNvPr id="0" name=""/>
        <dsp:cNvSpPr/>
      </dsp:nvSpPr>
      <dsp:spPr>
        <a:xfrm>
          <a:off x="4597466" y="1958833"/>
          <a:ext cx="3242589" cy="671207"/>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4175A8B-3392-4911-BA4E-C78C53422A1D}">
      <dsp:nvSpPr>
        <dsp:cNvPr id="0" name=""/>
        <dsp:cNvSpPr/>
      </dsp:nvSpPr>
      <dsp:spPr>
        <a:xfrm>
          <a:off x="4714913" y="2070407"/>
          <a:ext cx="3242589" cy="671207"/>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itchFamily="34" charset="0"/>
            </a:rPr>
            <a:t>These describe how a class can be manipulated</a:t>
          </a:r>
          <a:endParaRPr lang="en-GB" sz="1800" kern="1200" dirty="0"/>
        </a:p>
      </dsp:txBody>
      <dsp:txXfrm>
        <a:off x="4734572" y="2090066"/>
        <a:ext cx="3203271" cy="6318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906133-94C3-4AAC-916C-1CE1850C7A38}">
      <dsp:nvSpPr>
        <dsp:cNvPr id="0" name=""/>
        <dsp:cNvSpPr/>
      </dsp:nvSpPr>
      <dsp:spPr>
        <a:xfrm rot="5400000">
          <a:off x="4724084" y="-1969374"/>
          <a:ext cx="782637" cy="4921114"/>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b="0" i="0" u="none" kern="1200" baseline="0" dirty="0"/>
            <a:t>A class can be accessed by classes belonging to the same package</a:t>
          </a:r>
          <a:endParaRPr lang="en-US" sz="2000" kern="1200" dirty="0"/>
        </a:p>
      </dsp:txBody>
      <dsp:txXfrm rot="-5400000">
        <a:off x="2654846" y="138069"/>
        <a:ext cx="4882909" cy="706227"/>
      </dsp:txXfrm>
    </dsp:sp>
    <dsp:sp modelId="{CBA0FCA8-25B5-4D87-8D4F-0BD1E93DCF34}">
      <dsp:nvSpPr>
        <dsp:cNvPr id="0" name=""/>
        <dsp:cNvSpPr/>
      </dsp:nvSpPr>
      <dsp:spPr>
        <a:xfrm>
          <a:off x="0" y="2033"/>
          <a:ext cx="2685530" cy="978296"/>
        </a:xfrm>
        <a:prstGeom prst="roundRect">
          <a:avLst/>
        </a:prstGeom>
        <a:solidFill>
          <a:schemeClr val="bg1"/>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b="1" i="0" u="none" kern="1200" baseline="0" dirty="0">
              <a:solidFill>
                <a:srgbClr val="0070C0"/>
              </a:solidFill>
            </a:rPr>
            <a:t>default / </a:t>
          </a:r>
          <a:br>
            <a:rPr lang="en-US" sz="3000" b="1" i="0" u="none" kern="1200" baseline="0" dirty="0">
              <a:solidFill>
                <a:srgbClr val="0070C0"/>
              </a:solidFill>
            </a:rPr>
          </a:br>
          <a:r>
            <a:rPr lang="en-US" sz="3000" b="1" i="0" u="none" kern="1200" baseline="0" dirty="0">
              <a:solidFill>
                <a:srgbClr val="0070C0"/>
              </a:solidFill>
            </a:rPr>
            <a:t>no modifier</a:t>
          </a:r>
          <a:endParaRPr lang="en-GB" sz="3000" b="1" kern="1200" dirty="0">
            <a:solidFill>
              <a:srgbClr val="0070C0"/>
            </a:solidFill>
          </a:endParaRPr>
        </a:p>
      </dsp:txBody>
      <dsp:txXfrm>
        <a:off x="47756" y="49789"/>
        <a:ext cx="2590018" cy="882784"/>
      </dsp:txXfrm>
    </dsp:sp>
    <dsp:sp modelId="{56072970-0997-4999-8AFC-6EBC04700C58}">
      <dsp:nvSpPr>
        <dsp:cNvPr id="0" name=""/>
        <dsp:cNvSpPr/>
      </dsp:nvSpPr>
      <dsp:spPr>
        <a:xfrm rot="5400000">
          <a:off x="4724084" y="-942163"/>
          <a:ext cx="782637" cy="4921114"/>
        </a:xfrm>
        <a:prstGeom prst="round2SameRect">
          <a:avLst/>
        </a:prstGeom>
        <a:solidFill>
          <a:schemeClr val="accent5">
            <a:tint val="40000"/>
            <a:alpha val="90000"/>
            <a:hueOff val="0"/>
            <a:satOff val="0"/>
            <a:lumOff val="-3626"/>
            <a:alphaOff val="0"/>
          </a:schemeClr>
        </a:solidFill>
        <a:ln w="12700" cap="flat" cmpd="sng" algn="ctr">
          <a:solidFill>
            <a:schemeClr val="accent5">
              <a:tint val="40000"/>
              <a:alpha val="90000"/>
              <a:hueOff val="0"/>
              <a:satOff val="0"/>
              <a:lumOff val="-362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i="0" u="none" kern="1200" baseline="0" dirty="0"/>
            <a:t>A class member can be accessed by any class in any package</a:t>
          </a:r>
          <a:endParaRPr lang="en-US" sz="2000" kern="1200" dirty="0"/>
        </a:p>
      </dsp:txBody>
      <dsp:txXfrm rot="-5400000">
        <a:off x="2654846" y="1165280"/>
        <a:ext cx="4882909" cy="706227"/>
      </dsp:txXfrm>
    </dsp:sp>
    <dsp:sp modelId="{1B9A57DD-7A8D-4FEA-A7BF-68236082B10F}">
      <dsp:nvSpPr>
        <dsp:cNvPr id="0" name=""/>
        <dsp:cNvSpPr/>
      </dsp:nvSpPr>
      <dsp:spPr>
        <a:xfrm>
          <a:off x="0" y="1029245"/>
          <a:ext cx="2685530" cy="978296"/>
        </a:xfrm>
        <a:prstGeom prst="roundRect">
          <a:avLst/>
        </a:prstGeom>
        <a:solidFill>
          <a:schemeClr val="bg1"/>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b="1" i="0" u="none" kern="1200" baseline="0" dirty="0">
              <a:solidFill>
                <a:srgbClr val="00B0F0"/>
              </a:solidFill>
            </a:rPr>
            <a:t>public</a:t>
          </a:r>
        </a:p>
      </dsp:txBody>
      <dsp:txXfrm>
        <a:off x="47756" y="1077001"/>
        <a:ext cx="2590018" cy="882784"/>
      </dsp:txXfrm>
    </dsp:sp>
    <dsp:sp modelId="{16791DBE-9B3C-4775-969E-94C78EC96089}">
      <dsp:nvSpPr>
        <dsp:cNvPr id="0" name=""/>
        <dsp:cNvSpPr/>
      </dsp:nvSpPr>
      <dsp:spPr>
        <a:xfrm rot="5400000">
          <a:off x="4724084" y="85048"/>
          <a:ext cx="782637" cy="4921114"/>
        </a:xfrm>
        <a:prstGeom prst="round2SameRect">
          <a:avLst/>
        </a:prstGeom>
        <a:solidFill>
          <a:schemeClr val="accent5">
            <a:tint val="40000"/>
            <a:alpha val="90000"/>
            <a:hueOff val="0"/>
            <a:satOff val="0"/>
            <a:lumOff val="-7251"/>
            <a:alphaOff val="0"/>
          </a:schemeClr>
        </a:solidFill>
        <a:ln w="12700" cap="flat" cmpd="sng" algn="ctr">
          <a:solidFill>
            <a:schemeClr val="accent5">
              <a:tint val="40000"/>
              <a:alpha val="90000"/>
              <a:hueOff val="0"/>
              <a:satOff val="0"/>
              <a:lumOff val="-72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i="0" u="none" kern="1200" baseline="0" dirty="0"/>
            <a:t>A class member can only be accessed by itself or its subclasses</a:t>
          </a:r>
          <a:endParaRPr lang="en-US" sz="2000" kern="1200" dirty="0"/>
        </a:p>
      </dsp:txBody>
      <dsp:txXfrm rot="-5400000">
        <a:off x="2654846" y="2192492"/>
        <a:ext cx="4882909" cy="706227"/>
      </dsp:txXfrm>
    </dsp:sp>
    <dsp:sp modelId="{2D4C9243-BF34-491D-BE63-2BC979E1FF5E}">
      <dsp:nvSpPr>
        <dsp:cNvPr id="0" name=""/>
        <dsp:cNvSpPr/>
      </dsp:nvSpPr>
      <dsp:spPr>
        <a:xfrm>
          <a:off x="0" y="2056457"/>
          <a:ext cx="2685530" cy="978296"/>
        </a:xfrm>
        <a:prstGeom prst="roundRect">
          <a:avLst/>
        </a:prstGeom>
        <a:solidFill>
          <a:schemeClr val="bg1"/>
        </a:solidFill>
        <a:ln w="12700" cap="flat" cmpd="sng" algn="ctr">
          <a:solidFill>
            <a:srgbClr val="3366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b="1" i="0" u="none" kern="1200" baseline="0" dirty="0">
              <a:solidFill>
                <a:srgbClr val="008000"/>
              </a:solidFill>
            </a:rPr>
            <a:t>protected</a:t>
          </a:r>
        </a:p>
      </dsp:txBody>
      <dsp:txXfrm>
        <a:off x="47756" y="2104213"/>
        <a:ext cx="2590018" cy="882784"/>
      </dsp:txXfrm>
    </dsp:sp>
    <dsp:sp modelId="{5BEBD415-934A-490D-AAEB-58160A3B9C93}">
      <dsp:nvSpPr>
        <dsp:cNvPr id="0" name=""/>
        <dsp:cNvSpPr/>
      </dsp:nvSpPr>
      <dsp:spPr>
        <a:xfrm rot="5400000">
          <a:off x="4724084" y="1112260"/>
          <a:ext cx="782637" cy="4921114"/>
        </a:xfrm>
        <a:prstGeom prst="round2SameRect">
          <a:avLst/>
        </a:prstGeom>
        <a:solidFill>
          <a:schemeClr val="accent2">
            <a:lumMod val="20000"/>
            <a:lumOff val="80000"/>
            <a:alpha val="90000"/>
          </a:schemeClr>
        </a:solidFill>
        <a:ln w="12700" cap="flat" cmpd="sng" algn="ctr">
          <a:solidFill>
            <a:schemeClr val="accent2">
              <a:lumMod val="20000"/>
              <a:lumOff val="80000"/>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b="0" i="0" u="none" kern="1200" baseline="0" dirty="0"/>
            <a:t>A class member can only be accessed by itself</a:t>
          </a:r>
          <a:endParaRPr lang="en-US" sz="2000" b="1" i="0" u="none" kern="1200" baseline="0" dirty="0"/>
        </a:p>
      </dsp:txBody>
      <dsp:txXfrm rot="-5400000">
        <a:off x="2654846" y="3219704"/>
        <a:ext cx="4882909" cy="706227"/>
      </dsp:txXfrm>
    </dsp:sp>
    <dsp:sp modelId="{38946744-7457-469E-B74F-A3EE7CE95DF1}">
      <dsp:nvSpPr>
        <dsp:cNvPr id="0" name=""/>
        <dsp:cNvSpPr/>
      </dsp:nvSpPr>
      <dsp:spPr>
        <a:xfrm>
          <a:off x="0" y="3083669"/>
          <a:ext cx="2685530" cy="978296"/>
        </a:xfrm>
        <a:prstGeom prst="roundRect">
          <a:avLst/>
        </a:prstGeom>
        <a:solidFill>
          <a:schemeClr val="bg1"/>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b="1" i="0" u="none" kern="1200" baseline="0" dirty="0">
              <a:solidFill>
                <a:schemeClr val="accent2"/>
              </a:solidFill>
            </a:rPr>
            <a:t>private</a:t>
          </a:r>
        </a:p>
      </dsp:txBody>
      <dsp:txXfrm>
        <a:off x="47756" y="3131425"/>
        <a:ext cx="2590018" cy="8827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D2EFD-7AFB-4A70-94C1-1178F60B8396}">
      <dsp:nvSpPr>
        <dsp:cNvPr id="0" name=""/>
        <dsp:cNvSpPr/>
      </dsp:nvSpPr>
      <dsp:spPr>
        <a:xfrm rot="5400000">
          <a:off x="4257070" y="-2390808"/>
          <a:ext cx="782637" cy="5763981"/>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b="0" i="0" u="none" kern="1200" baseline="0" dirty="0"/>
            <a:t>Member belonging to a class; shared by all instances of the class</a:t>
          </a:r>
          <a:endParaRPr lang="en-US" sz="2000" b="0" i="0" u="none" kern="1200" dirty="0"/>
        </a:p>
      </dsp:txBody>
      <dsp:txXfrm rot="-5400000">
        <a:off x="1766399" y="138068"/>
        <a:ext cx="5725776" cy="706227"/>
      </dsp:txXfrm>
    </dsp:sp>
    <dsp:sp modelId="{F85D6015-7378-47E1-957A-CB04D7E3BC0D}">
      <dsp:nvSpPr>
        <dsp:cNvPr id="0" name=""/>
        <dsp:cNvSpPr/>
      </dsp:nvSpPr>
      <dsp:spPr>
        <a:xfrm>
          <a:off x="0" y="2033"/>
          <a:ext cx="1843461" cy="978296"/>
        </a:xfrm>
        <a:prstGeom prst="roundRect">
          <a:avLst/>
        </a:prstGeom>
        <a:solidFill>
          <a:schemeClr val="bg1"/>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b="1" i="0" u="none" kern="1200" dirty="0">
              <a:solidFill>
                <a:srgbClr val="0070C0"/>
              </a:solidFill>
            </a:rPr>
            <a:t>static</a:t>
          </a:r>
        </a:p>
      </dsp:txBody>
      <dsp:txXfrm>
        <a:off x="47756" y="49789"/>
        <a:ext cx="1747949" cy="882784"/>
      </dsp:txXfrm>
    </dsp:sp>
    <dsp:sp modelId="{3352616F-5B06-4AA2-86A9-335A45B8B0F2}">
      <dsp:nvSpPr>
        <dsp:cNvPr id="0" name=""/>
        <dsp:cNvSpPr/>
      </dsp:nvSpPr>
      <dsp:spPr>
        <a:xfrm rot="5400000">
          <a:off x="4257070" y="-1363596"/>
          <a:ext cx="782637" cy="5763981"/>
        </a:xfrm>
        <a:prstGeom prst="round2SameRect">
          <a:avLst/>
        </a:prstGeom>
        <a:solidFill>
          <a:schemeClr val="accent5">
            <a:tint val="40000"/>
            <a:alpha val="90000"/>
            <a:hueOff val="0"/>
            <a:satOff val="0"/>
            <a:lumOff val="-3626"/>
            <a:alphaOff val="0"/>
          </a:schemeClr>
        </a:solidFill>
        <a:ln w="12700" cap="flat" cmpd="sng" algn="ctr">
          <a:solidFill>
            <a:schemeClr val="accent5">
              <a:tint val="40000"/>
              <a:alpha val="90000"/>
              <a:hueOff val="0"/>
              <a:satOff val="0"/>
              <a:lumOff val="-362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b="0" i="0" u="none" kern="1200" baseline="0" dirty="0"/>
            <a:t>Member declared as a constant. It cannot be modified once declared</a:t>
          </a:r>
          <a:endParaRPr lang="en-US" sz="2000" b="0" i="0" u="none" kern="1200" dirty="0"/>
        </a:p>
      </dsp:txBody>
      <dsp:txXfrm rot="-5400000">
        <a:off x="1766399" y="1165280"/>
        <a:ext cx="5725776" cy="706227"/>
      </dsp:txXfrm>
    </dsp:sp>
    <dsp:sp modelId="{AB576965-A05C-4ACA-A5BB-9CD0A74A2FB9}">
      <dsp:nvSpPr>
        <dsp:cNvPr id="0" name=""/>
        <dsp:cNvSpPr/>
      </dsp:nvSpPr>
      <dsp:spPr>
        <a:xfrm>
          <a:off x="0" y="1029245"/>
          <a:ext cx="1843461" cy="978296"/>
        </a:xfrm>
        <a:prstGeom prst="roundRect">
          <a:avLst/>
        </a:prstGeom>
        <a:solidFill>
          <a:schemeClr val="bg1"/>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b="1" i="0" u="none" kern="1200" baseline="0" dirty="0">
              <a:solidFill>
                <a:srgbClr val="33CCCC"/>
              </a:solidFill>
            </a:rPr>
            <a:t>final</a:t>
          </a:r>
          <a:endParaRPr lang="en-US" sz="3000" b="1" i="0" u="none" kern="1200" dirty="0">
            <a:solidFill>
              <a:srgbClr val="33CCCC"/>
            </a:solidFill>
          </a:endParaRPr>
        </a:p>
      </dsp:txBody>
      <dsp:txXfrm>
        <a:off x="47756" y="1077001"/>
        <a:ext cx="1747949" cy="882784"/>
      </dsp:txXfrm>
    </dsp:sp>
    <dsp:sp modelId="{1F12E081-5860-43AB-90CF-D5E69C7D689A}">
      <dsp:nvSpPr>
        <dsp:cNvPr id="0" name=""/>
        <dsp:cNvSpPr/>
      </dsp:nvSpPr>
      <dsp:spPr>
        <a:xfrm rot="5400000">
          <a:off x="4257070" y="-336384"/>
          <a:ext cx="782637" cy="5763981"/>
        </a:xfrm>
        <a:prstGeom prst="round2SameRect">
          <a:avLst/>
        </a:prstGeom>
        <a:solidFill>
          <a:schemeClr val="accent5">
            <a:tint val="40000"/>
            <a:alpha val="90000"/>
            <a:hueOff val="0"/>
            <a:satOff val="0"/>
            <a:lumOff val="-7251"/>
            <a:alphaOff val="0"/>
          </a:schemeClr>
        </a:solidFill>
        <a:ln w="12700" cap="flat" cmpd="sng" algn="ctr">
          <a:solidFill>
            <a:schemeClr val="accent5">
              <a:tint val="40000"/>
              <a:alpha val="90000"/>
              <a:hueOff val="0"/>
              <a:satOff val="0"/>
              <a:lumOff val="-72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b="0" i="0" u="none" kern="1200" baseline="0" dirty="0"/>
            <a:t>Method is declared but is never instantiated. This modifier can be applied to methods to extend a class</a:t>
          </a:r>
          <a:endParaRPr lang="en-US" sz="2000" b="0" i="0" u="none" kern="1200" dirty="0"/>
        </a:p>
      </dsp:txBody>
      <dsp:txXfrm rot="-5400000">
        <a:off x="1766399" y="2192492"/>
        <a:ext cx="5725776" cy="706227"/>
      </dsp:txXfrm>
    </dsp:sp>
    <dsp:sp modelId="{2925FF49-373C-4E04-B310-E0148D98AE9E}">
      <dsp:nvSpPr>
        <dsp:cNvPr id="0" name=""/>
        <dsp:cNvSpPr/>
      </dsp:nvSpPr>
      <dsp:spPr>
        <a:xfrm>
          <a:off x="0" y="2056457"/>
          <a:ext cx="1843461" cy="978296"/>
        </a:xfrm>
        <a:prstGeom prst="roundRect">
          <a:avLst/>
        </a:prstGeom>
        <a:solidFill>
          <a:schemeClr val="bg1"/>
        </a:solidFill>
        <a:ln w="12700" cap="flat" cmpd="sng" algn="ctr">
          <a:solidFill>
            <a:srgbClr val="008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b="0" i="0" u="none" kern="1200" baseline="0" dirty="0">
              <a:solidFill>
                <a:srgbClr val="008000"/>
              </a:solidFill>
            </a:rPr>
            <a:t>abstract</a:t>
          </a:r>
          <a:endParaRPr lang="en-US" sz="3000" b="0" i="0" u="none" kern="1200" dirty="0">
            <a:solidFill>
              <a:srgbClr val="008000"/>
            </a:solidFill>
          </a:endParaRPr>
        </a:p>
      </dsp:txBody>
      <dsp:txXfrm>
        <a:off x="47756" y="2104213"/>
        <a:ext cx="1747949" cy="882784"/>
      </dsp:txXfrm>
    </dsp:sp>
    <dsp:sp modelId="{E3E71961-D40C-49A0-A83D-025F01989A41}">
      <dsp:nvSpPr>
        <dsp:cNvPr id="0" name=""/>
        <dsp:cNvSpPr/>
      </dsp:nvSpPr>
      <dsp:spPr>
        <a:xfrm rot="5400000">
          <a:off x="4257070" y="690827"/>
          <a:ext cx="782637" cy="5763981"/>
        </a:xfrm>
        <a:prstGeom prst="round2SameRect">
          <a:avLst/>
        </a:prstGeom>
        <a:solidFill>
          <a:schemeClr val="accent2">
            <a:lumMod val="20000"/>
            <a:lumOff val="80000"/>
            <a:alpha val="90000"/>
          </a:schemeClr>
        </a:solidFill>
        <a:ln w="12700" cap="flat" cmpd="sng" algn="ctr">
          <a:solidFill>
            <a:schemeClr val="accent5">
              <a:tint val="40000"/>
              <a:alpha val="90000"/>
              <a:hueOff val="0"/>
              <a:satOff val="0"/>
              <a:lumOff val="-108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i="0" u="none" kern="1200" baseline="0" dirty="0"/>
            <a:t>Method implements strict floating-point arithmetic</a:t>
          </a:r>
          <a:endParaRPr lang="en-US" sz="2000" kern="1200" dirty="0"/>
        </a:p>
      </dsp:txBody>
      <dsp:txXfrm rot="-5400000">
        <a:off x="1766399" y="3219704"/>
        <a:ext cx="5725776" cy="706227"/>
      </dsp:txXfrm>
    </dsp:sp>
    <dsp:sp modelId="{F557F117-D9AF-4D48-B180-0424D78D6B2B}">
      <dsp:nvSpPr>
        <dsp:cNvPr id="0" name=""/>
        <dsp:cNvSpPr/>
      </dsp:nvSpPr>
      <dsp:spPr>
        <a:xfrm>
          <a:off x="0" y="3083669"/>
          <a:ext cx="1843461" cy="978296"/>
        </a:xfrm>
        <a:prstGeom prst="roundRect">
          <a:avLst/>
        </a:prstGeom>
        <a:solidFill>
          <a:schemeClr val="bg1"/>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b="1" i="0" u="none" kern="1200" baseline="0" dirty="0" err="1">
              <a:solidFill>
                <a:schemeClr val="accent2"/>
              </a:solidFill>
            </a:rPr>
            <a:t>strictfp</a:t>
          </a:r>
          <a:endParaRPr lang="en-US" sz="3000" b="1" i="0" u="none" kern="1200" dirty="0">
            <a:solidFill>
              <a:schemeClr val="accent2"/>
            </a:solidFill>
          </a:endParaRPr>
        </a:p>
      </dsp:txBody>
      <dsp:txXfrm>
        <a:off x="47756" y="3131425"/>
        <a:ext cx="1747949" cy="8827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D2EFD-7AFB-4A70-94C1-1178F60B8396}">
      <dsp:nvSpPr>
        <dsp:cNvPr id="0" name=""/>
        <dsp:cNvSpPr/>
      </dsp:nvSpPr>
      <dsp:spPr>
        <a:xfrm rot="5400000">
          <a:off x="4860886" y="-2246506"/>
          <a:ext cx="781843" cy="5473444"/>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b="0" i="0" u="none" kern="1200" baseline="0" dirty="0"/>
            <a:t>Method is executed by only one thread at a time. It can be applied to blocks of code and methods</a:t>
          </a:r>
          <a:endParaRPr lang="en-US" sz="2000" kern="1200" dirty="0"/>
        </a:p>
      </dsp:txBody>
      <dsp:txXfrm rot="-5400000">
        <a:off x="2515086" y="137460"/>
        <a:ext cx="5435278" cy="705511"/>
      </dsp:txXfrm>
    </dsp:sp>
    <dsp:sp modelId="{F85D6015-7378-47E1-957A-CB04D7E3BC0D}">
      <dsp:nvSpPr>
        <dsp:cNvPr id="0" name=""/>
        <dsp:cNvSpPr/>
      </dsp:nvSpPr>
      <dsp:spPr>
        <a:xfrm>
          <a:off x="0" y="1563"/>
          <a:ext cx="2635810" cy="977304"/>
        </a:xfrm>
        <a:prstGeom prst="roundRect">
          <a:avLst/>
        </a:prstGeom>
        <a:solidFill>
          <a:schemeClr val="bg1"/>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b="0" i="0" u="none" kern="1200" baseline="0" dirty="0">
              <a:solidFill>
                <a:srgbClr val="0070C0"/>
              </a:solidFill>
            </a:rPr>
            <a:t>synchronized</a:t>
          </a:r>
          <a:endParaRPr lang="en-US" sz="3000" b="0" i="0" u="none" kern="1200" dirty="0">
            <a:solidFill>
              <a:srgbClr val="0070C0"/>
            </a:solidFill>
          </a:endParaRPr>
        </a:p>
      </dsp:txBody>
      <dsp:txXfrm>
        <a:off x="47708" y="49271"/>
        <a:ext cx="2540394" cy="881888"/>
      </dsp:txXfrm>
    </dsp:sp>
    <dsp:sp modelId="{7B2F0A7C-22B5-40C3-B8CA-2B0E55F5C0F6}">
      <dsp:nvSpPr>
        <dsp:cNvPr id="0" name=""/>
        <dsp:cNvSpPr/>
      </dsp:nvSpPr>
      <dsp:spPr>
        <a:xfrm rot="5400000">
          <a:off x="4860886" y="-1220336"/>
          <a:ext cx="781843" cy="5473444"/>
        </a:xfrm>
        <a:prstGeom prst="round2SameRect">
          <a:avLst/>
        </a:prstGeom>
        <a:solidFill>
          <a:schemeClr val="accent5">
            <a:tint val="40000"/>
            <a:alpha val="90000"/>
            <a:hueOff val="0"/>
            <a:satOff val="0"/>
            <a:lumOff val="-3626"/>
            <a:alphaOff val="0"/>
          </a:schemeClr>
        </a:solidFill>
        <a:ln w="12700" cap="flat" cmpd="sng" algn="ctr">
          <a:solidFill>
            <a:schemeClr val="accent5">
              <a:tint val="40000"/>
              <a:alpha val="90000"/>
              <a:hueOff val="0"/>
              <a:satOff val="0"/>
              <a:lumOff val="-362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b="0" i="0" u="none" kern="1200" baseline="0" dirty="0"/>
            <a:t>Method implementation is written in other language. It can only be applied to methods.</a:t>
          </a:r>
          <a:endParaRPr lang="en-US" sz="2000" kern="1200" dirty="0"/>
        </a:p>
      </dsp:txBody>
      <dsp:txXfrm rot="-5400000">
        <a:off x="2515086" y="1163630"/>
        <a:ext cx="5435278" cy="705511"/>
      </dsp:txXfrm>
    </dsp:sp>
    <dsp:sp modelId="{360414F0-90DD-4CBE-A98C-547C2D6D8D0E}">
      <dsp:nvSpPr>
        <dsp:cNvPr id="0" name=""/>
        <dsp:cNvSpPr/>
      </dsp:nvSpPr>
      <dsp:spPr>
        <a:xfrm>
          <a:off x="0" y="1027733"/>
          <a:ext cx="2635810" cy="977304"/>
        </a:xfrm>
        <a:prstGeom prst="roundRect">
          <a:avLst/>
        </a:prstGeom>
        <a:solidFill>
          <a:schemeClr val="bg1"/>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b="0" i="0" u="none" kern="1200" baseline="0" dirty="0">
              <a:solidFill>
                <a:srgbClr val="00B0F0"/>
              </a:solidFill>
            </a:rPr>
            <a:t>native</a:t>
          </a:r>
          <a:endParaRPr lang="en-US" sz="3000" b="0" i="0" u="none" kern="1200" dirty="0">
            <a:solidFill>
              <a:srgbClr val="00B0F0"/>
            </a:solidFill>
          </a:endParaRPr>
        </a:p>
      </dsp:txBody>
      <dsp:txXfrm>
        <a:off x="47708" y="1075441"/>
        <a:ext cx="2540394" cy="881888"/>
      </dsp:txXfrm>
    </dsp:sp>
    <dsp:sp modelId="{16A50BB5-CC26-4FFC-9E89-E12988BD7329}">
      <dsp:nvSpPr>
        <dsp:cNvPr id="0" name=""/>
        <dsp:cNvSpPr/>
      </dsp:nvSpPr>
      <dsp:spPr>
        <a:xfrm rot="5400000">
          <a:off x="4860886" y="-194166"/>
          <a:ext cx="781843" cy="5473444"/>
        </a:xfrm>
        <a:prstGeom prst="round2SameRect">
          <a:avLst/>
        </a:prstGeom>
        <a:solidFill>
          <a:schemeClr val="accent5">
            <a:tint val="40000"/>
            <a:alpha val="90000"/>
            <a:hueOff val="0"/>
            <a:satOff val="0"/>
            <a:lumOff val="-7251"/>
            <a:alphaOff val="0"/>
          </a:schemeClr>
        </a:solidFill>
        <a:ln w="12700" cap="flat" cmpd="sng" algn="ctr">
          <a:solidFill>
            <a:schemeClr val="accent5">
              <a:tint val="40000"/>
              <a:alpha val="90000"/>
              <a:hueOff val="0"/>
              <a:satOff val="0"/>
              <a:lumOff val="-72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i="0" u="none" kern="1200" baseline="0" dirty="0"/>
            <a:t>An instance variable is not saved when its object is persisted or serialized. It can only be applied to variables</a:t>
          </a:r>
          <a:endParaRPr lang="en-US" sz="2000" kern="1200" dirty="0"/>
        </a:p>
      </dsp:txBody>
      <dsp:txXfrm rot="-5400000">
        <a:off x="2515086" y="2189800"/>
        <a:ext cx="5435278" cy="705511"/>
      </dsp:txXfrm>
    </dsp:sp>
    <dsp:sp modelId="{6421528E-524A-41FF-B7E2-7E9704BB858C}">
      <dsp:nvSpPr>
        <dsp:cNvPr id="0" name=""/>
        <dsp:cNvSpPr/>
      </dsp:nvSpPr>
      <dsp:spPr>
        <a:xfrm>
          <a:off x="0" y="2053903"/>
          <a:ext cx="2635810" cy="977304"/>
        </a:xfrm>
        <a:prstGeom prst="roundRect">
          <a:avLst/>
        </a:prstGeom>
        <a:solidFill>
          <a:schemeClr val="bg1"/>
        </a:solidFill>
        <a:ln w="12700" cap="flat" cmpd="sng" algn="ctr">
          <a:solidFill>
            <a:srgbClr val="008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b="0" i="0" u="none" kern="1200" baseline="0" dirty="0">
              <a:solidFill>
                <a:srgbClr val="008000"/>
              </a:solidFill>
            </a:rPr>
            <a:t>transient</a:t>
          </a:r>
          <a:endParaRPr lang="en-US" sz="3000" b="0" i="0" u="none" kern="1200" dirty="0">
            <a:solidFill>
              <a:srgbClr val="008000"/>
            </a:solidFill>
          </a:endParaRPr>
        </a:p>
      </dsp:txBody>
      <dsp:txXfrm>
        <a:off x="47708" y="2101611"/>
        <a:ext cx="2540394" cy="881888"/>
      </dsp:txXfrm>
    </dsp:sp>
    <dsp:sp modelId="{BFD01FAF-B103-4D8E-B14F-D381007E176E}">
      <dsp:nvSpPr>
        <dsp:cNvPr id="0" name=""/>
        <dsp:cNvSpPr/>
      </dsp:nvSpPr>
      <dsp:spPr>
        <a:xfrm rot="5400000">
          <a:off x="4760626" y="834532"/>
          <a:ext cx="982363" cy="5473444"/>
        </a:xfrm>
        <a:prstGeom prst="round2SameRect">
          <a:avLst/>
        </a:prstGeom>
        <a:solidFill>
          <a:schemeClr val="accent2">
            <a:lumMod val="20000"/>
            <a:lumOff val="80000"/>
            <a:alpha val="90000"/>
          </a:schemeClr>
        </a:solidFill>
        <a:ln w="12700" cap="flat" cmpd="sng" algn="ctr">
          <a:solidFill>
            <a:schemeClr val="accent5">
              <a:tint val="40000"/>
              <a:alpha val="90000"/>
              <a:hueOff val="0"/>
              <a:satOff val="0"/>
              <a:lumOff val="-108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i="0" u="none" kern="1200" baseline="0" dirty="0"/>
            <a:t>Variable is modified asynchronously by concurrently running threads. It can be applied only to variables</a:t>
          </a:r>
          <a:endParaRPr lang="en-US" sz="2000" kern="1200" dirty="0"/>
        </a:p>
      </dsp:txBody>
      <dsp:txXfrm rot="-5400000">
        <a:off x="2515086" y="3128028"/>
        <a:ext cx="5425489" cy="886453"/>
      </dsp:txXfrm>
    </dsp:sp>
    <dsp:sp modelId="{7C5F55C4-995D-417C-B03C-BC22DE2DE906}">
      <dsp:nvSpPr>
        <dsp:cNvPr id="0" name=""/>
        <dsp:cNvSpPr/>
      </dsp:nvSpPr>
      <dsp:spPr>
        <a:xfrm>
          <a:off x="0" y="3082602"/>
          <a:ext cx="2635810" cy="977304"/>
        </a:xfrm>
        <a:prstGeom prst="roundRect">
          <a:avLst/>
        </a:prstGeom>
        <a:solidFill>
          <a:schemeClr val="bg1"/>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i="0" u="none" kern="1200" baseline="0" dirty="0">
              <a:solidFill>
                <a:schemeClr val="accent2"/>
              </a:solidFill>
            </a:rPr>
            <a:t>volatile</a:t>
          </a:r>
          <a:endParaRPr lang="en-US" sz="3000" b="1" kern="1200" dirty="0">
            <a:solidFill>
              <a:schemeClr val="accent2"/>
            </a:solidFill>
          </a:endParaRPr>
        </a:p>
      </dsp:txBody>
      <dsp:txXfrm>
        <a:off x="47708" y="3130310"/>
        <a:ext cx="2540394" cy="88188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E5105C-63A1-4A43-922B-B7AE72AA5CB7}" type="datetimeFigureOut">
              <a:rPr lang="en-US" smtClean="0"/>
              <a:t>11/15/18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ED0A3B-1895-4F12-B94A-56A078778704}" type="slidenum">
              <a:rPr lang="en-US" smtClean="0"/>
              <a:t>‹#›</a:t>
            </a:fld>
            <a:endParaRPr lang="en-US"/>
          </a:p>
        </p:txBody>
      </p:sp>
    </p:spTree>
    <p:extLst>
      <p:ext uri="{BB962C8B-B14F-4D97-AF65-F5344CB8AC3E}">
        <p14:creationId xmlns:p14="http://schemas.microsoft.com/office/powerpoint/2010/main" val="1079625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istockphoto.com/stock-photo-270638-material-world-massive-parking-lot.php?st=99c49c5"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9"/>
          <p:cNvSpPr>
            <a:spLocks noGrp="1" noChangeArrowheads="1"/>
          </p:cNvSpPr>
          <p:nvPr>
            <p:ph type="hdr" sz="quarter"/>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ADF Java (Z16325) Module 2: Introduction to Java</a:t>
            </a:r>
          </a:p>
        </p:txBody>
      </p:sp>
      <p:sp>
        <p:nvSpPr>
          <p:cNvPr id="30723" name="Rectangle 10"/>
          <p:cNvSpPr>
            <a:spLocks noGrp="1" noChangeArrowheads="1"/>
          </p:cNvSpPr>
          <p:nvPr>
            <p:ph type="dt" sz="quarter" idx="1"/>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M2 - Introduction to Java.ppt</a:t>
            </a:r>
          </a:p>
        </p:txBody>
      </p:sp>
      <p:sp>
        <p:nvSpPr>
          <p:cNvPr id="30724" name="Rectangle 11"/>
          <p:cNvSpPr>
            <a:spLocks noGrp="1" noChangeArrowheads="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Copyright © 2011 Accenture All Rights Reserved.</a:t>
            </a:r>
          </a:p>
        </p:txBody>
      </p:sp>
      <p:sp>
        <p:nvSpPr>
          <p:cNvPr id="30725" name="Rectangle 12"/>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3B2F8-11AE-4B59-A000-52428D0F8A5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30726" name="Rectangle 15"/>
          <p:cNvSpPr>
            <a:spLocks noGrp="1" noRot="1" noChangeAspect="1" noChangeArrowheads="1" noTextEdit="1"/>
          </p:cNvSpPr>
          <p:nvPr>
            <p:ph type="sldImg"/>
          </p:nvPr>
        </p:nvSpPr>
        <p:spPr>
          <a:ln/>
        </p:spPr>
      </p:sp>
      <p:sp>
        <p:nvSpPr>
          <p:cNvPr id="30727" name="Rectangle 16"/>
          <p:cNvSpPr>
            <a:spLocks noGrp="1" noChangeArrowheads="1"/>
          </p:cNvSpPr>
          <p:nvPr>
            <p:ph type="body" idx="1"/>
          </p:nvPr>
        </p:nvSpPr>
        <p:spPr>
          <a:noFill/>
          <a:ln w="9525"/>
        </p:spPr>
        <p:txBody>
          <a:bodyPr/>
          <a:lstStyle/>
          <a:p>
            <a:endParaRPr lang="en-IE">
              <a:latin typeface="Arial" pitchFamily="34" charset="0"/>
            </a:endParaRPr>
          </a:p>
        </p:txBody>
      </p:sp>
    </p:spTree>
    <p:extLst>
      <p:ext uri="{BB962C8B-B14F-4D97-AF65-F5344CB8AC3E}">
        <p14:creationId xmlns:p14="http://schemas.microsoft.com/office/powerpoint/2010/main" val="3670085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44035" name="Rectangle 12"/>
          <p:cNvSpPr>
            <a:spLocks noGrp="1" noChangeArrowheads="1"/>
          </p:cNvSpPr>
          <p:nvPr>
            <p:ph type="sldNum" sz="quarter" idx="5"/>
          </p:nvPr>
        </p:nvSpPr>
        <p:spPr>
          <a:noFill/>
        </p:spPr>
        <p:txBody>
          <a:bodyPr/>
          <a:lstStyle/>
          <a:p>
            <a:fld id="{118BFAF9-9B79-4CB1-AADC-5995AF203996}" type="slidenum">
              <a:rPr lang="en-US" smtClean="0">
                <a:latin typeface="Arial" pitchFamily="34" charset="0"/>
              </a:rPr>
              <a:pPr/>
              <a:t>10</a:t>
            </a:fld>
            <a:endParaRPr lang="en-US">
              <a:latin typeface="Arial" pitchFamily="34" charset="0"/>
            </a:endParaRPr>
          </a:p>
        </p:txBody>
      </p:sp>
      <p:sp>
        <p:nvSpPr>
          <p:cNvPr id="44036"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44037"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44038" name="Rectangle 4"/>
          <p:cNvSpPr>
            <a:spLocks noGrp="1" noRot="1" noChangeAspect="1" noChangeArrowheads="1" noTextEdit="1"/>
          </p:cNvSpPr>
          <p:nvPr>
            <p:ph type="sldImg"/>
          </p:nvPr>
        </p:nvSpPr>
        <p:spPr>
          <a:ln/>
        </p:spPr>
      </p:sp>
      <p:sp>
        <p:nvSpPr>
          <p:cNvPr id="44039"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This is as opposed to object-BASED programming languages which allow the manipulation of pre-built objects, but have limited facilities to design classes to serve as templates for customized objects </a:t>
            </a:r>
          </a:p>
          <a:p>
            <a:endParaRPr lang="en-US">
              <a:latin typeface="Arial" pitchFamily="34" charset="0"/>
            </a:endParaRPr>
          </a:p>
          <a:p>
            <a:r>
              <a:rPr lang="en-US">
                <a:latin typeface="Arial" pitchFamily="34" charset="0"/>
              </a:rPr>
              <a:t>Ask participants to recall activity from Module 2 where they had created a JAVA class. Then explain about custom classes.</a:t>
            </a:r>
          </a:p>
          <a:p>
            <a:endParaRPr lang="en-US">
              <a:latin typeface="Arial" pitchFamily="34" charset="0"/>
            </a:endParaRPr>
          </a:p>
        </p:txBody>
      </p:sp>
    </p:spTree>
    <p:extLst>
      <p:ext uri="{BB962C8B-B14F-4D97-AF65-F5344CB8AC3E}">
        <p14:creationId xmlns:p14="http://schemas.microsoft.com/office/powerpoint/2010/main" val="3242130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45059" name="Rectangle 12"/>
          <p:cNvSpPr>
            <a:spLocks noGrp="1" noChangeArrowheads="1"/>
          </p:cNvSpPr>
          <p:nvPr>
            <p:ph type="sldNum" sz="quarter" idx="5"/>
          </p:nvPr>
        </p:nvSpPr>
        <p:spPr>
          <a:noFill/>
        </p:spPr>
        <p:txBody>
          <a:bodyPr/>
          <a:lstStyle/>
          <a:p>
            <a:fld id="{A34039A2-78BE-445D-AC15-5298DA15B7B6}" type="slidenum">
              <a:rPr lang="en-US" smtClean="0">
                <a:latin typeface="Arial" pitchFamily="34" charset="0"/>
              </a:rPr>
              <a:pPr/>
              <a:t>11</a:t>
            </a:fld>
            <a:endParaRPr lang="en-US">
              <a:latin typeface="Arial" pitchFamily="34" charset="0"/>
            </a:endParaRPr>
          </a:p>
        </p:txBody>
      </p:sp>
      <p:sp>
        <p:nvSpPr>
          <p:cNvPr id="45060"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45061"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45062" name="Rectangle 4"/>
          <p:cNvSpPr>
            <a:spLocks noGrp="1" noRot="1" noChangeAspect="1" noChangeArrowheads="1" noTextEdit="1"/>
          </p:cNvSpPr>
          <p:nvPr>
            <p:ph type="sldImg"/>
          </p:nvPr>
        </p:nvSpPr>
        <p:spPr>
          <a:ln/>
        </p:spPr>
      </p:sp>
      <p:sp>
        <p:nvSpPr>
          <p:cNvPr id="45063"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A Java Class denotes a category of objects, and acts as a blueprint for creating such objects.</a:t>
            </a:r>
          </a:p>
          <a:p>
            <a:r>
              <a:rPr lang="en-US">
                <a:latin typeface="Arial" pitchFamily="34" charset="0"/>
              </a:rPr>
              <a:t>It defines its members referred to as fields and methods.</a:t>
            </a:r>
          </a:p>
          <a:p>
            <a:r>
              <a:rPr lang="en-US">
                <a:latin typeface="Arial" pitchFamily="34" charset="0"/>
              </a:rPr>
              <a:t>Source files typically contain just one class declaration which is declared ‘public’. It can contain multiple class declarations, but only one is public. The class declaration which is public will also be the name of the java source file</a:t>
            </a:r>
          </a:p>
        </p:txBody>
      </p:sp>
    </p:spTree>
    <p:extLst>
      <p:ext uri="{BB962C8B-B14F-4D97-AF65-F5344CB8AC3E}">
        <p14:creationId xmlns:p14="http://schemas.microsoft.com/office/powerpoint/2010/main" val="1135914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46083" name="Rectangle 12"/>
          <p:cNvSpPr>
            <a:spLocks noGrp="1" noChangeArrowheads="1"/>
          </p:cNvSpPr>
          <p:nvPr>
            <p:ph type="sldNum" sz="quarter" idx="5"/>
          </p:nvPr>
        </p:nvSpPr>
        <p:spPr>
          <a:noFill/>
        </p:spPr>
        <p:txBody>
          <a:bodyPr/>
          <a:lstStyle/>
          <a:p>
            <a:fld id="{44256D47-7324-46CA-8072-3B9D694AD825}" type="slidenum">
              <a:rPr lang="en-US" smtClean="0">
                <a:latin typeface="Arial" pitchFamily="34" charset="0"/>
              </a:rPr>
              <a:pPr/>
              <a:t>12</a:t>
            </a:fld>
            <a:endParaRPr lang="en-US">
              <a:latin typeface="Arial" pitchFamily="34" charset="0"/>
            </a:endParaRPr>
          </a:p>
        </p:txBody>
      </p:sp>
      <p:sp>
        <p:nvSpPr>
          <p:cNvPr id="46084"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46085"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46086" name="Rectangle 4"/>
          <p:cNvSpPr>
            <a:spLocks noGrp="1" noRot="1" noChangeAspect="1" noChangeArrowheads="1" noTextEdit="1"/>
          </p:cNvSpPr>
          <p:nvPr>
            <p:ph type="sldImg"/>
          </p:nvPr>
        </p:nvSpPr>
        <p:spPr>
          <a:ln/>
        </p:spPr>
      </p:sp>
      <p:sp>
        <p:nvSpPr>
          <p:cNvPr id="46087" name="Rectangle 5"/>
          <p:cNvSpPr>
            <a:spLocks noGrp="1" noChangeArrowheads="1"/>
          </p:cNvSpPr>
          <p:nvPr>
            <p:ph type="body" idx="1"/>
          </p:nvPr>
        </p:nvSpPr>
        <p:spPr>
          <a:noFill/>
          <a:ln w="9525"/>
        </p:spPr>
        <p:txBody>
          <a:bodyPr/>
          <a:lstStyle/>
          <a:p>
            <a:r>
              <a:rPr lang="en-US" b="1" dirty="0">
                <a:latin typeface="Arial" pitchFamily="34" charset="0"/>
              </a:rPr>
              <a:t>Key Message:</a:t>
            </a:r>
            <a:r>
              <a:rPr lang="en-US" dirty="0">
                <a:latin typeface="Arial" pitchFamily="34" charset="0"/>
              </a:rPr>
              <a:t> NA</a:t>
            </a:r>
          </a:p>
          <a:p>
            <a:endParaRPr lang="en-US" dirty="0">
              <a:latin typeface="Arial" pitchFamily="34" charset="0"/>
            </a:endParaRPr>
          </a:p>
        </p:txBody>
      </p:sp>
    </p:spTree>
    <p:extLst>
      <p:ext uri="{BB962C8B-B14F-4D97-AF65-F5344CB8AC3E}">
        <p14:creationId xmlns:p14="http://schemas.microsoft.com/office/powerpoint/2010/main" val="4235518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47107" name="Rectangle 12"/>
          <p:cNvSpPr>
            <a:spLocks noGrp="1" noChangeArrowheads="1"/>
          </p:cNvSpPr>
          <p:nvPr>
            <p:ph type="sldNum" sz="quarter" idx="5"/>
          </p:nvPr>
        </p:nvSpPr>
        <p:spPr>
          <a:noFill/>
        </p:spPr>
        <p:txBody>
          <a:bodyPr/>
          <a:lstStyle/>
          <a:p>
            <a:fld id="{2A4712D9-DCFD-401A-85F4-739C51300E0D}" type="slidenum">
              <a:rPr lang="en-US" smtClean="0">
                <a:latin typeface="Arial" pitchFamily="34" charset="0"/>
              </a:rPr>
              <a:pPr/>
              <a:t>13</a:t>
            </a:fld>
            <a:endParaRPr lang="en-US">
              <a:latin typeface="Arial" pitchFamily="34" charset="0"/>
            </a:endParaRPr>
          </a:p>
        </p:txBody>
      </p:sp>
      <p:sp>
        <p:nvSpPr>
          <p:cNvPr id="47108"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47109"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47110" name="Rectangle 4"/>
          <p:cNvSpPr>
            <a:spLocks noGrp="1" noRot="1" noChangeAspect="1" noChangeArrowheads="1" noTextEdit="1"/>
          </p:cNvSpPr>
          <p:nvPr>
            <p:ph type="sldImg"/>
          </p:nvPr>
        </p:nvSpPr>
        <p:spPr>
          <a:ln/>
        </p:spPr>
      </p:sp>
      <p:sp>
        <p:nvSpPr>
          <p:cNvPr id="47111" name="Rectangle 5"/>
          <p:cNvSpPr>
            <a:spLocks noGrp="1" noChangeArrowheads="1"/>
          </p:cNvSpPr>
          <p:nvPr>
            <p:ph type="body" idx="1"/>
          </p:nvPr>
        </p:nvSpPr>
        <p:spPr>
          <a:noFill/>
          <a:ln w="9525"/>
        </p:spPr>
        <p:txBody>
          <a:bodyPr/>
          <a:lstStyle/>
          <a:p>
            <a:r>
              <a:rPr lang="en-US" b="1">
                <a:latin typeface="Arial" pitchFamily="34" charset="0"/>
              </a:rPr>
              <a:t>Key Message:</a:t>
            </a:r>
            <a:r>
              <a:rPr lang="en-US">
                <a:latin typeface="Arial" pitchFamily="34" charset="0"/>
              </a:rPr>
              <a:t> The class path lets the Java compiler, runtime and other utilities know where user-defined and third-party classes are located.</a:t>
            </a:r>
          </a:p>
          <a:p>
            <a:endParaRPr lang="en-US">
              <a:latin typeface="Arial" pitchFamily="34" charset="0"/>
            </a:endParaRPr>
          </a:p>
          <a:p>
            <a:endParaRPr lang="en-US">
              <a:latin typeface="Arial" pitchFamily="34" charset="0"/>
            </a:endParaRPr>
          </a:p>
          <a:p>
            <a:endParaRPr lang="en-US">
              <a:latin typeface="Arial" pitchFamily="34" charset="0"/>
            </a:endParaRPr>
          </a:p>
        </p:txBody>
      </p:sp>
    </p:spTree>
    <p:extLst>
      <p:ext uri="{BB962C8B-B14F-4D97-AF65-F5344CB8AC3E}">
        <p14:creationId xmlns:p14="http://schemas.microsoft.com/office/powerpoint/2010/main" val="1018810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48131" name="Rectangle 12"/>
          <p:cNvSpPr>
            <a:spLocks noGrp="1" noChangeArrowheads="1"/>
          </p:cNvSpPr>
          <p:nvPr>
            <p:ph type="sldNum" sz="quarter" idx="5"/>
          </p:nvPr>
        </p:nvSpPr>
        <p:spPr>
          <a:noFill/>
        </p:spPr>
        <p:txBody>
          <a:bodyPr/>
          <a:lstStyle/>
          <a:p>
            <a:fld id="{8AD5C343-A07A-4CF4-BAB0-3ACA7782D450}" type="slidenum">
              <a:rPr lang="en-US" smtClean="0">
                <a:latin typeface="Arial" pitchFamily="34" charset="0"/>
              </a:rPr>
              <a:pPr/>
              <a:t>14</a:t>
            </a:fld>
            <a:endParaRPr lang="en-US">
              <a:latin typeface="Arial" pitchFamily="34" charset="0"/>
            </a:endParaRPr>
          </a:p>
        </p:txBody>
      </p:sp>
      <p:sp>
        <p:nvSpPr>
          <p:cNvPr id="48132"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48133"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48134" name="Rectangle 4"/>
          <p:cNvSpPr>
            <a:spLocks noGrp="1" noRot="1" noChangeAspect="1" noChangeArrowheads="1" noTextEdit="1"/>
          </p:cNvSpPr>
          <p:nvPr>
            <p:ph type="sldImg"/>
          </p:nvPr>
        </p:nvSpPr>
        <p:spPr>
          <a:ln/>
        </p:spPr>
      </p:sp>
      <p:sp>
        <p:nvSpPr>
          <p:cNvPr id="48135"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If a program wants to use a class that does not belong pr included in its package it needs to import it.</a:t>
            </a:r>
          </a:p>
          <a:p>
            <a:r>
              <a:rPr lang="en-US">
                <a:latin typeface="Arial" pitchFamily="34" charset="0"/>
              </a:rPr>
              <a:t>The imported classes need to be visible in the class path in order to be accessible.</a:t>
            </a:r>
          </a:p>
          <a:p>
            <a:endParaRPr lang="en-US">
              <a:latin typeface="Arial" pitchFamily="34" charset="0"/>
            </a:endParaRPr>
          </a:p>
        </p:txBody>
      </p:sp>
    </p:spTree>
    <p:extLst>
      <p:ext uri="{BB962C8B-B14F-4D97-AF65-F5344CB8AC3E}">
        <p14:creationId xmlns:p14="http://schemas.microsoft.com/office/powerpoint/2010/main" val="3053752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49155"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4915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49157" name="Rectangle 12"/>
          <p:cNvSpPr>
            <a:spLocks noGrp="1" noChangeArrowheads="1"/>
          </p:cNvSpPr>
          <p:nvPr>
            <p:ph type="sldNum" sz="quarter" idx="5"/>
          </p:nvPr>
        </p:nvSpPr>
        <p:spPr>
          <a:noFill/>
        </p:spPr>
        <p:txBody>
          <a:bodyPr/>
          <a:lstStyle/>
          <a:p>
            <a:fld id="{9A7D0BE0-C62D-411C-A952-5DCD3A82E61B}" type="slidenum">
              <a:rPr lang="en-US" smtClean="0">
                <a:latin typeface="Arial" pitchFamily="34" charset="0"/>
              </a:rPr>
              <a:pPr/>
              <a:t>15</a:t>
            </a:fld>
            <a:endParaRPr lang="en-US">
              <a:latin typeface="Arial" pitchFamily="34" charset="0"/>
            </a:endParaRPr>
          </a:p>
        </p:txBody>
      </p:sp>
      <p:sp>
        <p:nvSpPr>
          <p:cNvPr id="49158" name="Rectangle 4"/>
          <p:cNvSpPr>
            <a:spLocks noGrp="1" noRot="1" noChangeAspect="1" noChangeArrowheads="1" noTextEdit="1"/>
          </p:cNvSpPr>
          <p:nvPr>
            <p:ph type="sldImg"/>
          </p:nvPr>
        </p:nvSpPr>
        <p:spPr>
          <a:ln/>
        </p:spPr>
      </p:sp>
      <p:sp>
        <p:nvSpPr>
          <p:cNvPr id="49159" name="Rectangle 5"/>
          <p:cNvSpPr>
            <a:spLocks noGrp="1" noChangeArrowheads="1"/>
          </p:cNvSpPr>
          <p:nvPr>
            <p:ph type="body" idx="1"/>
          </p:nvPr>
        </p:nvSpPr>
        <p:spPr>
          <a:noFill/>
          <a:ln w="9525"/>
        </p:spPr>
        <p:txBody>
          <a:bodyPr/>
          <a:lstStyle/>
          <a:p>
            <a:pPr eaLnBrk="1" hangingPunct="1">
              <a:spcBef>
                <a:spcPts val="363"/>
              </a:spcBef>
            </a:pPr>
            <a:r>
              <a:rPr lang="en-US" b="1" dirty="0">
                <a:latin typeface="Arial" pitchFamily="34" charset="0"/>
              </a:rPr>
              <a:t>Activity Duration</a:t>
            </a:r>
            <a:r>
              <a:rPr lang="en-US" dirty="0">
                <a:latin typeface="Arial" pitchFamily="34" charset="0"/>
              </a:rPr>
              <a:t>: </a:t>
            </a:r>
          </a:p>
          <a:p>
            <a:pPr eaLnBrk="1" hangingPunct="1">
              <a:spcBef>
                <a:spcPts val="363"/>
              </a:spcBef>
            </a:pPr>
            <a:endParaRPr lang="en-US" b="1" dirty="0">
              <a:latin typeface="Arial" pitchFamily="34" charset="0"/>
            </a:endParaRPr>
          </a:p>
          <a:p>
            <a:pPr eaLnBrk="1" hangingPunct="1">
              <a:spcBef>
                <a:spcPts val="363"/>
              </a:spcBef>
            </a:pPr>
            <a:r>
              <a:rPr lang="en-US" b="1" dirty="0">
                <a:latin typeface="Arial" pitchFamily="34" charset="0"/>
              </a:rPr>
              <a:t>Focus</a:t>
            </a:r>
            <a:r>
              <a:rPr lang="en-US" dirty="0">
                <a:latin typeface="Arial" pitchFamily="34" charset="0"/>
              </a:rPr>
              <a:t>: Activity 1 </a:t>
            </a:r>
            <a:r>
              <a:rPr lang="en-US" dirty="0">
                <a:latin typeface="Arial" pitchFamily="34" charset="0"/>
                <a:cs typeface="Arial" pitchFamily="34" charset="0"/>
              </a:rPr>
              <a:t>– </a:t>
            </a:r>
            <a:r>
              <a:rPr lang="en-US" dirty="0">
                <a:latin typeface="Arial" pitchFamily="34" charset="0"/>
              </a:rPr>
              <a:t>Create a Java File</a:t>
            </a:r>
          </a:p>
          <a:p>
            <a:pPr eaLnBrk="1" hangingPunct="1">
              <a:spcBef>
                <a:spcPts val="363"/>
              </a:spcBef>
            </a:pPr>
            <a:endParaRPr lang="en-US" dirty="0">
              <a:latin typeface="Arial" pitchFamily="34" charset="0"/>
            </a:endParaRPr>
          </a:p>
          <a:p>
            <a:pPr eaLnBrk="1" hangingPunct="1">
              <a:spcBef>
                <a:spcPts val="363"/>
              </a:spcBef>
            </a:pPr>
            <a:r>
              <a:rPr lang="en-US" b="1" dirty="0">
                <a:latin typeface="Arial" pitchFamily="34" charset="0"/>
              </a:rPr>
              <a:t>Note to Instructor</a:t>
            </a:r>
            <a:r>
              <a:rPr lang="en-US" dirty="0">
                <a:latin typeface="Arial" pitchFamily="34" charset="0"/>
              </a:rPr>
              <a:t>: </a:t>
            </a:r>
          </a:p>
          <a:p>
            <a:pPr lvl="1">
              <a:spcBef>
                <a:spcPts val="363"/>
              </a:spcBef>
            </a:pPr>
            <a:r>
              <a:rPr lang="en-US" sz="1200" dirty="0">
                <a:latin typeface="Arial" pitchFamily="34" charset="0"/>
              </a:rPr>
              <a:t>Inform participants that they will now perform an activity that tests the concepts covered in this module.</a:t>
            </a:r>
          </a:p>
          <a:p>
            <a:pPr>
              <a:spcBef>
                <a:spcPts val="363"/>
              </a:spcBef>
            </a:pPr>
            <a:endParaRPr lang="en-US" dirty="0">
              <a:latin typeface="Arial" pitchFamily="34" charset="0"/>
            </a:endParaRPr>
          </a:p>
        </p:txBody>
      </p:sp>
    </p:spTree>
    <p:extLst>
      <p:ext uri="{BB962C8B-B14F-4D97-AF65-F5344CB8AC3E}">
        <p14:creationId xmlns:p14="http://schemas.microsoft.com/office/powerpoint/2010/main" val="2161535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0179" name="Rectangle 12"/>
          <p:cNvSpPr>
            <a:spLocks noGrp="1" noChangeArrowheads="1"/>
          </p:cNvSpPr>
          <p:nvPr>
            <p:ph type="sldNum" sz="quarter" idx="5"/>
          </p:nvPr>
        </p:nvSpPr>
        <p:spPr>
          <a:noFill/>
        </p:spPr>
        <p:txBody>
          <a:bodyPr/>
          <a:lstStyle/>
          <a:p>
            <a:fld id="{E79F50B6-B76D-444D-AB27-8D32F58CD870}" type="slidenum">
              <a:rPr lang="en-US" smtClean="0">
                <a:latin typeface="Arial" pitchFamily="34" charset="0"/>
              </a:rPr>
              <a:pPr/>
              <a:t>16</a:t>
            </a:fld>
            <a:endParaRPr lang="en-US">
              <a:latin typeface="Arial" pitchFamily="34" charset="0"/>
            </a:endParaRPr>
          </a:p>
        </p:txBody>
      </p:sp>
      <p:sp>
        <p:nvSpPr>
          <p:cNvPr id="50180"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50181"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50182" name="Rectangle 4"/>
          <p:cNvSpPr>
            <a:spLocks noGrp="1" noRot="1" noChangeAspect="1" noChangeArrowheads="1" noTextEdit="1"/>
          </p:cNvSpPr>
          <p:nvPr>
            <p:ph type="sldImg"/>
          </p:nvPr>
        </p:nvSpPr>
        <p:spPr>
          <a:ln/>
        </p:spPr>
      </p:sp>
      <p:sp>
        <p:nvSpPr>
          <p:cNvPr id="50183" name="Rectangle 5"/>
          <p:cNvSpPr>
            <a:spLocks noGrp="1" noChangeArrowheads="1"/>
          </p:cNvSpPr>
          <p:nvPr>
            <p:ph type="body" idx="1"/>
          </p:nvPr>
        </p:nvSpPr>
        <p:spPr>
          <a:noFill/>
          <a:ln w="9525"/>
        </p:spPr>
        <p:txBody>
          <a:bodyPr/>
          <a:lstStyle/>
          <a:p>
            <a:r>
              <a:rPr lang="en-US" b="1">
                <a:latin typeface="Arial" pitchFamily="34" charset="0"/>
              </a:rPr>
              <a:t>Key Message: </a:t>
            </a:r>
          </a:p>
          <a:p>
            <a:r>
              <a:rPr lang="en-US">
                <a:latin typeface="Arial" pitchFamily="34" charset="0"/>
              </a:rPr>
              <a:t>Ask the participants whether they have heard the term ‘garbage collection’. Ask what it might be used. Then explain its use and how it functions.</a:t>
            </a:r>
          </a:p>
          <a:p>
            <a:endParaRPr lang="en-US">
              <a:latin typeface="Arial" pitchFamily="34" charset="0"/>
            </a:endParaRPr>
          </a:p>
        </p:txBody>
      </p:sp>
    </p:spTree>
    <p:extLst>
      <p:ext uri="{BB962C8B-B14F-4D97-AF65-F5344CB8AC3E}">
        <p14:creationId xmlns:p14="http://schemas.microsoft.com/office/powerpoint/2010/main" val="1895974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1203" name="Rectangle 12"/>
          <p:cNvSpPr>
            <a:spLocks noGrp="1" noChangeArrowheads="1"/>
          </p:cNvSpPr>
          <p:nvPr>
            <p:ph type="sldNum" sz="quarter" idx="5"/>
          </p:nvPr>
        </p:nvSpPr>
        <p:spPr>
          <a:noFill/>
        </p:spPr>
        <p:txBody>
          <a:bodyPr/>
          <a:lstStyle/>
          <a:p>
            <a:fld id="{43F1C1AF-A3AC-4478-86E3-10089156E960}" type="slidenum">
              <a:rPr lang="en-US" smtClean="0">
                <a:latin typeface="Arial" pitchFamily="34" charset="0"/>
              </a:rPr>
              <a:pPr/>
              <a:t>17</a:t>
            </a:fld>
            <a:endParaRPr lang="en-US">
              <a:latin typeface="Arial" pitchFamily="34" charset="0"/>
            </a:endParaRPr>
          </a:p>
        </p:txBody>
      </p:sp>
      <p:sp>
        <p:nvSpPr>
          <p:cNvPr id="51204"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51205"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51206" name="Rectangle 4"/>
          <p:cNvSpPr>
            <a:spLocks noGrp="1" noRot="1" noChangeAspect="1" noChangeArrowheads="1" noTextEdit="1"/>
          </p:cNvSpPr>
          <p:nvPr>
            <p:ph type="sldImg"/>
          </p:nvPr>
        </p:nvSpPr>
        <p:spPr>
          <a:ln/>
        </p:spPr>
      </p:sp>
      <p:sp>
        <p:nvSpPr>
          <p:cNvPr id="51207" name="Rectangle 5"/>
          <p:cNvSpPr>
            <a:spLocks noGrp="1" noChangeArrowheads="1"/>
          </p:cNvSpPr>
          <p:nvPr>
            <p:ph type="body" idx="1"/>
          </p:nvPr>
        </p:nvSpPr>
        <p:spPr>
          <a:noFill/>
          <a:ln w="9525"/>
        </p:spPr>
        <p:txBody>
          <a:bodyPr/>
          <a:lstStyle/>
          <a:p>
            <a:r>
              <a:rPr lang="en-US" b="1">
                <a:latin typeface="Arial" pitchFamily="34" charset="0"/>
              </a:rPr>
              <a:t>Key Message: </a:t>
            </a:r>
          </a:p>
          <a:p>
            <a:r>
              <a:rPr lang="en-US">
                <a:latin typeface="Arial" pitchFamily="34" charset="0"/>
              </a:rPr>
              <a:t>Ask the participants how Java might use the concept of Garbage Collection. Then explain the process.</a:t>
            </a:r>
          </a:p>
          <a:p>
            <a:endParaRPr lang="en-US">
              <a:latin typeface="Arial" pitchFamily="34" charset="0"/>
            </a:endParaRPr>
          </a:p>
        </p:txBody>
      </p:sp>
    </p:spTree>
    <p:extLst>
      <p:ext uri="{BB962C8B-B14F-4D97-AF65-F5344CB8AC3E}">
        <p14:creationId xmlns:p14="http://schemas.microsoft.com/office/powerpoint/2010/main" val="2085475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2227" name="Rectangle 12"/>
          <p:cNvSpPr>
            <a:spLocks noGrp="1" noChangeArrowheads="1"/>
          </p:cNvSpPr>
          <p:nvPr>
            <p:ph type="sldNum" sz="quarter" idx="5"/>
          </p:nvPr>
        </p:nvSpPr>
        <p:spPr>
          <a:noFill/>
        </p:spPr>
        <p:txBody>
          <a:bodyPr/>
          <a:lstStyle/>
          <a:p>
            <a:fld id="{4F2AB406-2DF7-4B96-A493-71B40D915604}" type="slidenum">
              <a:rPr lang="en-US" smtClean="0">
                <a:latin typeface="Arial" pitchFamily="34" charset="0"/>
              </a:rPr>
              <a:pPr/>
              <a:t>18</a:t>
            </a:fld>
            <a:endParaRPr lang="en-US">
              <a:latin typeface="Arial" pitchFamily="34" charset="0"/>
            </a:endParaRPr>
          </a:p>
        </p:txBody>
      </p:sp>
      <p:sp>
        <p:nvSpPr>
          <p:cNvPr id="52228"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52229"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52230" name="Rectangle 4"/>
          <p:cNvSpPr>
            <a:spLocks noGrp="1" noRot="1" noChangeAspect="1" noChangeArrowheads="1" noTextEdit="1"/>
          </p:cNvSpPr>
          <p:nvPr>
            <p:ph type="sldImg"/>
          </p:nvPr>
        </p:nvSpPr>
        <p:spPr>
          <a:ln/>
        </p:spPr>
      </p:sp>
      <p:sp>
        <p:nvSpPr>
          <p:cNvPr id="52231"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In the first diagram, a new Person object is created and placed into memory with a variable called him pointing towards it. There can be many reference variables pointing to an object. Imagine this to be a shortcut to a file. We can create several shortcuts (references) to a file. The object will be safe from the garbage collection function as long as there is at least one pointer or reference variable pointing towards it.</a:t>
            </a:r>
          </a:p>
          <a:p>
            <a:r>
              <a:rPr lang="en-US">
                <a:latin typeface="Arial" pitchFamily="34" charset="0"/>
              </a:rPr>
              <a:t>In the second diagram, the variable him is assigned a NULL value or nothing, hence it is no longer pointing towards the Person object in Heap Memory, because of this, the object in Heap Memory is now eligible for garbage collection.</a:t>
            </a:r>
          </a:p>
        </p:txBody>
      </p:sp>
    </p:spTree>
    <p:extLst>
      <p:ext uri="{BB962C8B-B14F-4D97-AF65-F5344CB8AC3E}">
        <p14:creationId xmlns:p14="http://schemas.microsoft.com/office/powerpoint/2010/main" val="494516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3251" name="Rectangle 12"/>
          <p:cNvSpPr>
            <a:spLocks noGrp="1" noChangeArrowheads="1"/>
          </p:cNvSpPr>
          <p:nvPr>
            <p:ph type="sldNum" sz="quarter" idx="5"/>
          </p:nvPr>
        </p:nvSpPr>
        <p:spPr>
          <a:noFill/>
        </p:spPr>
        <p:txBody>
          <a:bodyPr/>
          <a:lstStyle/>
          <a:p>
            <a:fld id="{A8F00D07-4511-4319-BED2-7B2F56731401}" type="slidenum">
              <a:rPr lang="en-US" smtClean="0">
                <a:latin typeface="Arial" pitchFamily="34" charset="0"/>
              </a:rPr>
              <a:pPr/>
              <a:t>19</a:t>
            </a:fld>
            <a:endParaRPr lang="en-US">
              <a:latin typeface="Arial" pitchFamily="34" charset="0"/>
            </a:endParaRPr>
          </a:p>
        </p:txBody>
      </p:sp>
      <p:sp>
        <p:nvSpPr>
          <p:cNvPr id="53252"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53253"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53254" name="Rectangle 4"/>
          <p:cNvSpPr>
            <a:spLocks noGrp="1" noRot="1" noChangeAspect="1" noChangeArrowheads="1" noTextEdit="1"/>
          </p:cNvSpPr>
          <p:nvPr>
            <p:ph type="sldImg"/>
          </p:nvPr>
        </p:nvSpPr>
        <p:spPr>
          <a:ln/>
        </p:spPr>
      </p:sp>
      <p:sp>
        <p:nvSpPr>
          <p:cNvPr id="53255"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Constructors are called when an object is created using the new operator</a:t>
            </a:r>
          </a:p>
          <a:p>
            <a:r>
              <a:rPr lang="en-US">
                <a:latin typeface="Arial" pitchFamily="34" charset="0"/>
              </a:rPr>
              <a:t>A default constructor is a constructor with no parameters, it initializes the instance variables to default values</a:t>
            </a:r>
          </a:p>
          <a:p>
            <a:r>
              <a:rPr lang="en-US">
                <a:latin typeface="Arial" pitchFamily="34" charset="0"/>
              </a:rPr>
              <a:t>When creating objects using the keyword ‘new’, you are actually invoking a constructor method</a:t>
            </a:r>
          </a:p>
          <a:p>
            <a:endParaRPr lang="en-US">
              <a:latin typeface="Arial" pitchFamily="34" charset="0"/>
            </a:endParaRPr>
          </a:p>
          <a:p>
            <a:r>
              <a:rPr lang="en-US">
                <a:latin typeface="Arial" pitchFamily="34" charset="0"/>
              </a:rPr>
              <a:t>Ask the participants what they understand from the sample code given onstage.</a:t>
            </a:r>
          </a:p>
          <a:p>
            <a:r>
              <a:rPr lang="en-US">
                <a:latin typeface="Arial" pitchFamily="34" charset="0"/>
              </a:rPr>
              <a:t>Then explain the constructor sample: </a:t>
            </a:r>
          </a:p>
          <a:p>
            <a:r>
              <a:rPr lang="en-US">
                <a:latin typeface="Arial" pitchFamily="34" charset="0"/>
              </a:rPr>
              <a:t>The class Cube1 has two constructors Cube1</a:t>
            </a:r>
          </a:p>
          <a:p>
            <a:r>
              <a:rPr lang="en-US">
                <a:latin typeface="Arial" pitchFamily="34" charset="0"/>
              </a:rPr>
              <a:t>Cube1( ) is the default constructor</a:t>
            </a:r>
          </a:p>
          <a:p>
            <a:r>
              <a:rPr lang="en-US">
                <a:latin typeface="Arial" pitchFamily="34" charset="0"/>
              </a:rPr>
              <a:t>Cube1(int) accepts integer</a:t>
            </a:r>
          </a:p>
        </p:txBody>
      </p:sp>
    </p:spTree>
    <p:extLst>
      <p:ext uri="{BB962C8B-B14F-4D97-AF65-F5344CB8AC3E}">
        <p14:creationId xmlns:p14="http://schemas.microsoft.com/office/powerpoint/2010/main" val="2642207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35843" name="Rectangle 12"/>
          <p:cNvSpPr>
            <a:spLocks noGrp="1" noChangeArrowheads="1"/>
          </p:cNvSpPr>
          <p:nvPr>
            <p:ph type="sldNum" sz="quarter" idx="5"/>
          </p:nvPr>
        </p:nvSpPr>
        <p:spPr>
          <a:noFill/>
        </p:spPr>
        <p:txBody>
          <a:bodyPr/>
          <a:lstStyle/>
          <a:p>
            <a:fld id="{B9D5787A-A31E-458E-B624-EBE55C1F0769}" type="slidenum">
              <a:rPr lang="en-US" smtClean="0">
                <a:latin typeface="Arial" pitchFamily="34" charset="0"/>
              </a:rPr>
              <a:pPr/>
              <a:t>2</a:t>
            </a:fld>
            <a:endParaRPr lang="en-US">
              <a:latin typeface="Arial" pitchFamily="34" charset="0"/>
            </a:endParaRPr>
          </a:p>
        </p:txBody>
      </p:sp>
      <p:sp>
        <p:nvSpPr>
          <p:cNvPr id="35844"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35845"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35846" name="Rectangle 4"/>
          <p:cNvSpPr>
            <a:spLocks noGrp="1" noRot="1" noChangeAspect="1" noChangeArrowheads="1" noTextEdit="1"/>
          </p:cNvSpPr>
          <p:nvPr>
            <p:ph type="sldImg"/>
          </p:nvPr>
        </p:nvSpPr>
        <p:spPr>
          <a:ln/>
        </p:spPr>
      </p:sp>
      <p:sp>
        <p:nvSpPr>
          <p:cNvPr id="35847" name="Rectangle 5"/>
          <p:cNvSpPr>
            <a:spLocks noGrp="1" noChangeArrowheads="1"/>
          </p:cNvSpPr>
          <p:nvPr>
            <p:ph type="body" idx="1"/>
          </p:nvPr>
        </p:nvSpPr>
        <p:spPr>
          <a:noFill/>
          <a:ln w="9525"/>
        </p:spPr>
        <p:txBody>
          <a:bodyPr/>
          <a:lstStyle/>
          <a:p>
            <a:r>
              <a:rPr lang="en-US" b="1" dirty="0">
                <a:latin typeface="Arial" pitchFamily="34" charset="0"/>
              </a:rPr>
              <a:t>Key Message: NA</a:t>
            </a:r>
          </a:p>
          <a:p>
            <a:endParaRPr lang="en-US" dirty="0">
              <a:latin typeface="Arial" pitchFamily="34" charset="0"/>
            </a:endParaRPr>
          </a:p>
          <a:p>
            <a:r>
              <a:rPr lang="en-US" b="1" dirty="0">
                <a:latin typeface="Arial" pitchFamily="34" charset="0"/>
              </a:rPr>
              <a:t>Notes to Instructor:</a:t>
            </a:r>
          </a:p>
          <a:p>
            <a:r>
              <a:rPr lang="en-US" b="1" dirty="0">
                <a:latin typeface="Arial" pitchFamily="34" charset="0"/>
              </a:rPr>
              <a:t>https://</a:t>
            </a:r>
            <a:r>
              <a:rPr lang="en-US" b="1" dirty="0" err="1">
                <a:latin typeface="Arial" pitchFamily="34" charset="0"/>
              </a:rPr>
              <a:t>www.youtube.com</a:t>
            </a:r>
            <a:r>
              <a:rPr lang="en-US" b="1" dirty="0">
                <a:latin typeface="Arial" pitchFamily="34" charset="0"/>
              </a:rPr>
              <a:t>/</a:t>
            </a:r>
            <a:r>
              <a:rPr lang="en-US" b="1" dirty="0" err="1">
                <a:latin typeface="Arial" pitchFamily="34" charset="0"/>
              </a:rPr>
              <a:t>watch?v</a:t>
            </a:r>
            <a:r>
              <a:rPr lang="en-US" b="1" dirty="0">
                <a:latin typeface="Arial" pitchFamily="34" charset="0"/>
              </a:rPr>
              <a:t>=pTB0EiLXUC8</a:t>
            </a:r>
          </a:p>
          <a:p>
            <a:r>
              <a:rPr lang="en-US" dirty="0">
                <a:latin typeface="Arial" pitchFamily="34" charset="0"/>
              </a:rPr>
              <a:t>Open the MIT Faculty Video on Classes and Objects, and play it on the screen in the front of the class.</a:t>
            </a:r>
          </a:p>
        </p:txBody>
      </p:sp>
    </p:spTree>
    <p:extLst>
      <p:ext uri="{BB962C8B-B14F-4D97-AF65-F5344CB8AC3E}">
        <p14:creationId xmlns:p14="http://schemas.microsoft.com/office/powerpoint/2010/main" val="2291299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4275" name="Rectangle 12"/>
          <p:cNvSpPr>
            <a:spLocks noGrp="1" noChangeArrowheads="1"/>
          </p:cNvSpPr>
          <p:nvPr>
            <p:ph type="sldNum" sz="quarter" idx="5"/>
          </p:nvPr>
        </p:nvSpPr>
        <p:spPr>
          <a:noFill/>
        </p:spPr>
        <p:txBody>
          <a:bodyPr/>
          <a:lstStyle/>
          <a:p>
            <a:fld id="{941B6BB7-A7B5-480E-A556-E753B172B3F2}" type="slidenum">
              <a:rPr lang="en-US" smtClean="0">
                <a:latin typeface="Arial" pitchFamily="34" charset="0"/>
              </a:rPr>
              <a:pPr/>
              <a:t>20</a:t>
            </a:fld>
            <a:endParaRPr lang="en-US">
              <a:latin typeface="Arial" pitchFamily="34" charset="0"/>
            </a:endParaRPr>
          </a:p>
        </p:txBody>
      </p:sp>
      <p:sp>
        <p:nvSpPr>
          <p:cNvPr id="54276"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54277"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54278" name="Rectangle 4"/>
          <p:cNvSpPr>
            <a:spLocks noGrp="1" noRot="1" noChangeAspect="1" noChangeArrowheads="1" noTextEdit="1"/>
          </p:cNvSpPr>
          <p:nvPr>
            <p:ph type="sldImg"/>
          </p:nvPr>
        </p:nvSpPr>
        <p:spPr>
          <a:ln/>
        </p:spPr>
      </p:sp>
      <p:sp>
        <p:nvSpPr>
          <p:cNvPr id="54279"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Override finalizers if the class needs to perform some special actions before it runs the garbage collection function.</a:t>
            </a:r>
          </a:p>
          <a:p>
            <a:endParaRPr lang="en-US">
              <a:latin typeface="Arial" pitchFamily="34" charset="0"/>
            </a:endParaRPr>
          </a:p>
          <a:p>
            <a:r>
              <a:rPr lang="en-US">
                <a:latin typeface="Arial" pitchFamily="34" charset="0"/>
              </a:rPr>
              <a:t>Ask the participants whether they have heard of the concept called Finalizer. Ask them what it could mean. Explain the concept.</a:t>
            </a:r>
          </a:p>
          <a:p>
            <a:endParaRPr lang="en-US">
              <a:latin typeface="Arial" pitchFamily="34" charset="0"/>
            </a:endParaRPr>
          </a:p>
        </p:txBody>
      </p:sp>
    </p:spTree>
    <p:extLst>
      <p:ext uri="{BB962C8B-B14F-4D97-AF65-F5344CB8AC3E}">
        <p14:creationId xmlns:p14="http://schemas.microsoft.com/office/powerpoint/2010/main" val="2818385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5299" name="Rectangle 12"/>
          <p:cNvSpPr>
            <a:spLocks noGrp="1" noChangeArrowheads="1"/>
          </p:cNvSpPr>
          <p:nvPr>
            <p:ph type="sldNum" sz="quarter" idx="5"/>
          </p:nvPr>
        </p:nvSpPr>
        <p:spPr>
          <a:noFill/>
        </p:spPr>
        <p:txBody>
          <a:bodyPr/>
          <a:lstStyle/>
          <a:p>
            <a:fld id="{DB3C7C4A-DF9A-42BA-97CB-3D17DB141544}" type="slidenum">
              <a:rPr lang="en-US" smtClean="0">
                <a:latin typeface="Arial" pitchFamily="34" charset="0"/>
              </a:rPr>
              <a:pPr/>
              <a:t>21</a:t>
            </a:fld>
            <a:endParaRPr lang="en-US">
              <a:latin typeface="Arial" pitchFamily="34" charset="0"/>
            </a:endParaRPr>
          </a:p>
        </p:txBody>
      </p:sp>
      <p:sp>
        <p:nvSpPr>
          <p:cNvPr id="55300"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55301"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55302" name="Rectangle 4"/>
          <p:cNvSpPr>
            <a:spLocks noGrp="1" noRot="1" noChangeAspect="1" noChangeArrowheads="1" noTextEdit="1"/>
          </p:cNvSpPr>
          <p:nvPr>
            <p:ph type="sldImg"/>
          </p:nvPr>
        </p:nvSpPr>
        <p:spPr>
          <a:ln/>
        </p:spPr>
      </p:sp>
      <p:sp>
        <p:nvSpPr>
          <p:cNvPr id="55303"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Attributes – things like what is that Person’s name? his age? </a:t>
            </a:r>
          </a:p>
          <a:p>
            <a:r>
              <a:rPr lang="en-US">
                <a:latin typeface="Arial" pitchFamily="34" charset="0"/>
              </a:rPr>
              <a:t>Behavior – things like what can he do? A person can change his name, introduce himself etc..</a:t>
            </a:r>
          </a:p>
          <a:p>
            <a:endParaRPr lang="en-US">
              <a:latin typeface="Arial" pitchFamily="34" charset="0"/>
            </a:endParaRPr>
          </a:p>
          <a:p>
            <a:r>
              <a:rPr lang="en-US">
                <a:latin typeface="Arial" pitchFamily="34" charset="0"/>
              </a:rPr>
              <a:t>Ask the participants what they understand by the terms attributes and behavior.</a:t>
            </a:r>
          </a:p>
          <a:p>
            <a:endParaRPr lang="en-US">
              <a:latin typeface="Arial" pitchFamily="34" charset="0"/>
            </a:endParaRPr>
          </a:p>
        </p:txBody>
      </p:sp>
    </p:spTree>
    <p:extLst>
      <p:ext uri="{BB962C8B-B14F-4D97-AF65-F5344CB8AC3E}">
        <p14:creationId xmlns:p14="http://schemas.microsoft.com/office/powerpoint/2010/main" val="673508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6323" name="Rectangle 12"/>
          <p:cNvSpPr>
            <a:spLocks noGrp="1" noChangeArrowheads="1"/>
          </p:cNvSpPr>
          <p:nvPr>
            <p:ph type="sldNum" sz="quarter" idx="5"/>
          </p:nvPr>
        </p:nvSpPr>
        <p:spPr>
          <a:noFill/>
        </p:spPr>
        <p:txBody>
          <a:bodyPr/>
          <a:lstStyle/>
          <a:p>
            <a:fld id="{46C807CB-F008-4225-8118-5B7FD32F91C4}" type="slidenum">
              <a:rPr lang="en-US" smtClean="0">
                <a:latin typeface="Arial" pitchFamily="34" charset="0"/>
              </a:rPr>
              <a:pPr/>
              <a:t>22</a:t>
            </a:fld>
            <a:endParaRPr lang="en-US">
              <a:latin typeface="Arial" pitchFamily="34" charset="0"/>
            </a:endParaRPr>
          </a:p>
        </p:txBody>
      </p:sp>
      <p:sp>
        <p:nvSpPr>
          <p:cNvPr id="56324"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56325"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56326" name="Rectangle 4"/>
          <p:cNvSpPr>
            <a:spLocks noGrp="1" noRot="1" noChangeAspect="1" noChangeArrowheads="1" noTextEdit="1"/>
          </p:cNvSpPr>
          <p:nvPr>
            <p:ph type="sldImg"/>
          </p:nvPr>
        </p:nvSpPr>
        <p:spPr>
          <a:ln/>
        </p:spPr>
      </p:sp>
      <p:sp>
        <p:nvSpPr>
          <p:cNvPr id="56327" name="Rectangle 5"/>
          <p:cNvSpPr>
            <a:spLocks noGrp="1" noChangeArrowheads="1"/>
          </p:cNvSpPr>
          <p:nvPr>
            <p:ph type="body" idx="1"/>
          </p:nvPr>
        </p:nvSpPr>
        <p:spPr>
          <a:noFill/>
          <a:ln w="9525"/>
        </p:spPr>
        <p:txBody>
          <a:bodyPr/>
          <a:lstStyle/>
          <a:p>
            <a:r>
              <a:rPr lang="en-US" b="1" dirty="0">
                <a:latin typeface="Arial" pitchFamily="34" charset="0"/>
              </a:rPr>
              <a:t>Key Message:</a:t>
            </a:r>
          </a:p>
          <a:p>
            <a:r>
              <a:rPr lang="en-US" dirty="0">
                <a:latin typeface="Arial" pitchFamily="34" charset="0"/>
              </a:rPr>
              <a:t>Class access modifiers describe how a class can be accessed.</a:t>
            </a:r>
          </a:p>
          <a:p>
            <a:r>
              <a:rPr lang="en-US" dirty="0">
                <a:latin typeface="Arial" pitchFamily="34" charset="0"/>
              </a:rPr>
              <a:t>Class non-access modifiers describe how a class can be manipulated.</a:t>
            </a:r>
          </a:p>
          <a:p>
            <a:endParaRPr lang="en-US" dirty="0">
              <a:latin typeface="Arial" pitchFamily="34" charset="0"/>
            </a:endParaRPr>
          </a:p>
        </p:txBody>
      </p:sp>
    </p:spTree>
    <p:extLst>
      <p:ext uri="{BB962C8B-B14F-4D97-AF65-F5344CB8AC3E}">
        <p14:creationId xmlns:p14="http://schemas.microsoft.com/office/powerpoint/2010/main" val="2538221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7347" name="Rectangle 12"/>
          <p:cNvSpPr>
            <a:spLocks noGrp="1" noChangeArrowheads="1"/>
          </p:cNvSpPr>
          <p:nvPr>
            <p:ph type="sldNum" sz="quarter" idx="5"/>
          </p:nvPr>
        </p:nvSpPr>
        <p:spPr>
          <a:noFill/>
        </p:spPr>
        <p:txBody>
          <a:bodyPr/>
          <a:lstStyle/>
          <a:p>
            <a:fld id="{988A5D6D-DA82-4233-BD07-78EA341748C8}" type="slidenum">
              <a:rPr lang="en-US" smtClean="0">
                <a:latin typeface="Arial" pitchFamily="34" charset="0"/>
              </a:rPr>
              <a:pPr/>
              <a:t>23</a:t>
            </a:fld>
            <a:endParaRPr lang="en-US">
              <a:latin typeface="Arial" pitchFamily="34" charset="0"/>
            </a:endParaRPr>
          </a:p>
        </p:txBody>
      </p:sp>
      <p:sp>
        <p:nvSpPr>
          <p:cNvPr id="57348"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57349"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57350" name="Rectangle 4"/>
          <p:cNvSpPr>
            <a:spLocks noGrp="1" noRot="1" noChangeAspect="1" noChangeArrowheads="1" noTextEdit="1"/>
          </p:cNvSpPr>
          <p:nvPr>
            <p:ph type="sldImg"/>
          </p:nvPr>
        </p:nvSpPr>
        <p:spPr>
          <a:ln/>
        </p:spPr>
      </p:sp>
      <p:sp>
        <p:nvSpPr>
          <p:cNvPr id="57351" name="Rectangle 5"/>
          <p:cNvSpPr>
            <a:spLocks noGrp="1" noChangeArrowheads="1"/>
          </p:cNvSpPr>
          <p:nvPr>
            <p:ph type="body" idx="1"/>
          </p:nvPr>
        </p:nvSpPr>
        <p:spPr>
          <a:noFill/>
          <a:ln w="9525"/>
        </p:spPr>
        <p:txBody>
          <a:bodyPr/>
          <a:lstStyle/>
          <a:p>
            <a:r>
              <a:rPr lang="en-US" sz="1000" b="1" dirty="0">
                <a:latin typeface="Arial" pitchFamily="34" charset="0"/>
              </a:rPr>
              <a:t>Key Message:</a:t>
            </a:r>
          </a:p>
          <a:p>
            <a:r>
              <a:rPr lang="en-US" sz="1000" dirty="0">
                <a:latin typeface="Arial" pitchFamily="34" charset="0"/>
              </a:rPr>
              <a:t>Classes often need control on how their attributes and behaviors are accessed. Access modifiers control this property.</a:t>
            </a:r>
          </a:p>
          <a:p>
            <a:endParaRPr lang="en-US" sz="1000" dirty="0">
              <a:latin typeface="Arial" pitchFamily="34" charset="0"/>
            </a:endParaRPr>
          </a:p>
          <a:p>
            <a:r>
              <a:rPr lang="en-US" sz="1000" dirty="0">
                <a:latin typeface="Arial" pitchFamily="34" charset="0"/>
              </a:rPr>
              <a:t>There are four types of access modifiers:</a:t>
            </a:r>
          </a:p>
          <a:p>
            <a:pPr lvl="1"/>
            <a:r>
              <a:rPr lang="en-US" dirty="0">
                <a:latin typeface="Arial" pitchFamily="34" charset="0"/>
              </a:rPr>
              <a:t>Default or No modifier – A class can be accessed by classes belonging to the same package</a:t>
            </a:r>
          </a:p>
          <a:p>
            <a:pPr lvl="1"/>
            <a:r>
              <a:rPr lang="en-US" dirty="0">
                <a:latin typeface="Arial" pitchFamily="34" charset="0"/>
              </a:rPr>
              <a:t>Public – A class member can be accessed by any class in any package</a:t>
            </a:r>
          </a:p>
          <a:p>
            <a:pPr lvl="1"/>
            <a:r>
              <a:rPr lang="en-US" dirty="0">
                <a:latin typeface="Arial" pitchFamily="34" charset="0"/>
              </a:rPr>
              <a:t>Protected = A class member can only be accessed by itself or subclasses</a:t>
            </a:r>
          </a:p>
          <a:p>
            <a:pPr lvl="1"/>
            <a:r>
              <a:rPr lang="en-US" dirty="0">
                <a:latin typeface="Arial" pitchFamily="34" charset="0"/>
              </a:rPr>
              <a:t>Private = a class member can only be accessed by itself</a:t>
            </a:r>
          </a:p>
          <a:p>
            <a:endParaRPr lang="en-US" sz="1000" dirty="0">
              <a:latin typeface="Arial" pitchFamily="34" charset="0"/>
            </a:endParaRPr>
          </a:p>
        </p:txBody>
      </p:sp>
    </p:spTree>
    <p:extLst>
      <p:ext uri="{BB962C8B-B14F-4D97-AF65-F5344CB8AC3E}">
        <p14:creationId xmlns:p14="http://schemas.microsoft.com/office/powerpoint/2010/main" val="1256035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8371" name="Rectangle 12"/>
          <p:cNvSpPr>
            <a:spLocks noGrp="1" noChangeArrowheads="1"/>
          </p:cNvSpPr>
          <p:nvPr>
            <p:ph type="sldNum" sz="quarter" idx="5"/>
          </p:nvPr>
        </p:nvSpPr>
        <p:spPr>
          <a:noFill/>
        </p:spPr>
        <p:txBody>
          <a:bodyPr/>
          <a:lstStyle/>
          <a:p>
            <a:fld id="{EDA6B8A4-A4B7-4850-9DBC-4E28400CBF7E}" type="slidenum">
              <a:rPr lang="en-US" smtClean="0">
                <a:latin typeface="Arial" pitchFamily="34" charset="0"/>
              </a:rPr>
              <a:pPr/>
              <a:t>24</a:t>
            </a:fld>
            <a:endParaRPr lang="en-US">
              <a:latin typeface="Arial" pitchFamily="34" charset="0"/>
            </a:endParaRPr>
          </a:p>
        </p:txBody>
      </p:sp>
      <p:sp>
        <p:nvSpPr>
          <p:cNvPr id="58372"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58373"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58374" name="Rectangle 4"/>
          <p:cNvSpPr>
            <a:spLocks noGrp="1" noRot="1" noChangeAspect="1" noChangeArrowheads="1" noTextEdit="1"/>
          </p:cNvSpPr>
          <p:nvPr>
            <p:ph type="sldImg"/>
          </p:nvPr>
        </p:nvSpPr>
        <p:spPr>
          <a:ln/>
        </p:spPr>
      </p:sp>
      <p:sp>
        <p:nvSpPr>
          <p:cNvPr id="58375" name="Rectangle 5"/>
          <p:cNvSpPr>
            <a:spLocks noGrp="1" noChangeArrowheads="1"/>
          </p:cNvSpPr>
          <p:nvPr>
            <p:ph type="body" idx="1"/>
          </p:nvPr>
        </p:nvSpPr>
        <p:spPr>
          <a:noFill/>
          <a:ln w="9525"/>
        </p:spPr>
        <p:txBody>
          <a:bodyPr/>
          <a:lstStyle/>
          <a:p>
            <a:r>
              <a:rPr lang="en-US" sz="1000" b="1">
                <a:latin typeface="Arial" pitchFamily="34" charset="0"/>
              </a:rPr>
              <a:t>Key Message:</a:t>
            </a:r>
          </a:p>
          <a:p>
            <a:r>
              <a:rPr lang="en-US" sz="1000">
                <a:latin typeface="Arial" pitchFamily="34" charset="0"/>
              </a:rPr>
              <a:t>As we saw, class non-access modifiers describe how a class can be manipulated.</a:t>
            </a:r>
          </a:p>
          <a:p>
            <a:endParaRPr lang="en-US" sz="1000">
              <a:latin typeface="Arial" pitchFamily="34" charset="0"/>
            </a:endParaRPr>
          </a:p>
          <a:p>
            <a:r>
              <a:rPr lang="en-US" sz="1000">
                <a:latin typeface="Arial" pitchFamily="34" charset="0"/>
              </a:rPr>
              <a:t>Only a few non-access modifiers are used commonly in Java. Thus, not all of them will be discussed thoroughly in the succeeding topics.</a:t>
            </a:r>
          </a:p>
          <a:p>
            <a:endParaRPr lang="en-US" sz="1000">
              <a:latin typeface="Arial" pitchFamily="34" charset="0"/>
            </a:endParaRPr>
          </a:p>
          <a:p>
            <a:r>
              <a:rPr lang="en-US" sz="1000">
                <a:latin typeface="Arial" pitchFamily="34" charset="0"/>
              </a:rPr>
              <a:t>There are eight types of non-access modifiers.</a:t>
            </a:r>
          </a:p>
          <a:p>
            <a:r>
              <a:rPr lang="en-US" sz="1000">
                <a:latin typeface="Arial" pitchFamily="34" charset="0"/>
              </a:rPr>
              <a:t>static – member belonging to a class; shared by all instances of the class</a:t>
            </a:r>
          </a:p>
          <a:p>
            <a:r>
              <a:rPr lang="en-US" sz="1000">
                <a:latin typeface="Arial" pitchFamily="34" charset="0"/>
              </a:rPr>
              <a:t>final – declares a member as a constant and can not be modified once declared</a:t>
            </a:r>
          </a:p>
          <a:p>
            <a:r>
              <a:rPr lang="en-US" sz="1000">
                <a:latin typeface="Arial" pitchFamily="34" charset="0"/>
              </a:rPr>
              <a:t>abstract - method is declared with no implementation (applied to methods, cannot be combined with other non-access modifiers )</a:t>
            </a:r>
          </a:p>
          <a:p>
            <a:r>
              <a:rPr lang="en-US" sz="1000">
                <a:latin typeface="Arial" pitchFamily="34" charset="0"/>
              </a:rPr>
              <a:t>strictfp - method implements strict floating-point arithmetic (applied to methods)</a:t>
            </a:r>
          </a:p>
        </p:txBody>
      </p:sp>
    </p:spTree>
    <p:extLst>
      <p:ext uri="{BB962C8B-B14F-4D97-AF65-F5344CB8AC3E}">
        <p14:creationId xmlns:p14="http://schemas.microsoft.com/office/powerpoint/2010/main" val="2542019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9395" name="Rectangle 12"/>
          <p:cNvSpPr>
            <a:spLocks noGrp="1" noChangeArrowheads="1"/>
          </p:cNvSpPr>
          <p:nvPr>
            <p:ph type="sldNum" sz="quarter" idx="5"/>
          </p:nvPr>
        </p:nvSpPr>
        <p:spPr>
          <a:noFill/>
        </p:spPr>
        <p:txBody>
          <a:bodyPr/>
          <a:lstStyle/>
          <a:p>
            <a:fld id="{36C01D87-2948-48B4-8BA5-BEA451DA58CE}" type="slidenum">
              <a:rPr lang="en-US" smtClean="0">
                <a:latin typeface="Arial" pitchFamily="34" charset="0"/>
              </a:rPr>
              <a:pPr/>
              <a:t>25</a:t>
            </a:fld>
            <a:endParaRPr lang="en-US">
              <a:latin typeface="Arial" pitchFamily="34" charset="0"/>
            </a:endParaRPr>
          </a:p>
        </p:txBody>
      </p:sp>
      <p:sp>
        <p:nvSpPr>
          <p:cNvPr id="59396"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59397"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59398" name="Rectangle 4"/>
          <p:cNvSpPr>
            <a:spLocks noGrp="1" noRot="1" noChangeAspect="1" noChangeArrowheads="1" noTextEdit="1"/>
          </p:cNvSpPr>
          <p:nvPr>
            <p:ph type="sldImg"/>
          </p:nvPr>
        </p:nvSpPr>
        <p:spPr>
          <a:ln/>
        </p:spPr>
      </p:sp>
      <p:sp>
        <p:nvSpPr>
          <p:cNvPr id="59399"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synchronized - method is executed by only one thread at a time (applied to blocks of code and methods)</a:t>
            </a:r>
          </a:p>
          <a:p>
            <a:r>
              <a:rPr lang="en-US">
                <a:latin typeface="Arial" pitchFamily="34" charset="0"/>
              </a:rPr>
              <a:t>native - method implementation is written in other language (applied only to methods)</a:t>
            </a:r>
          </a:p>
          <a:p>
            <a:r>
              <a:rPr lang="en-US">
                <a:latin typeface="Arial" pitchFamily="34" charset="0"/>
              </a:rPr>
              <a:t>transient - an instance variable is not saved when its object is persisted or serialized (applied only to variables)</a:t>
            </a:r>
          </a:p>
          <a:p>
            <a:r>
              <a:rPr lang="en-US">
                <a:latin typeface="Arial" pitchFamily="34" charset="0"/>
              </a:rPr>
              <a:t>volatile - variable is modified asynchronously by concurrently running threads (applied only to variables)</a:t>
            </a:r>
          </a:p>
        </p:txBody>
      </p:sp>
    </p:spTree>
    <p:extLst>
      <p:ext uri="{BB962C8B-B14F-4D97-AF65-F5344CB8AC3E}">
        <p14:creationId xmlns:p14="http://schemas.microsoft.com/office/powerpoint/2010/main" val="786290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60419" name="Rectangle 12"/>
          <p:cNvSpPr>
            <a:spLocks noGrp="1" noChangeArrowheads="1"/>
          </p:cNvSpPr>
          <p:nvPr>
            <p:ph type="sldNum" sz="quarter" idx="5"/>
          </p:nvPr>
        </p:nvSpPr>
        <p:spPr>
          <a:noFill/>
        </p:spPr>
        <p:txBody>
          <a:bodyPr/>
          <a:lstStyle/>
          <a:p>
            <a:fld id="{43256261-A846-4BE6-8E85-441F90E15684}" type="slidenum">
              <a:rPr lang="en-US" smtClean="0">
                <a:latin typeface="Arial" pitchFamily="34" charset="0"/>
              </a:rPr>
              <a:pPr/>
              <a:t>26</a:t>
            </a:fld>
            <a:endParaRPr lang="en-US">
              <a:latin typeface="Arial" pitchFamily="34" charset="0"/>
            </a:endParaRPr>
          </a:p>
        </p:txBody>
      </p:sp>
      <p:sp>
        <p:nvSpPr>
          <p:cNvPr id="60420"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60421"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60422" name="Rectangle 4"/>
          <p:cNvSpPr>
            <a:spLocks noGrp="1" noRot="1" noChangeAspect="1" noChangeArrowheads="1" noTextEdit="1"/>
          </p:cNvSpPr>
          <p:nvPr>
            <p:ph type="sldImg"/>
          </p:nvPr>
        </p:nvSpPr>
        <p:spPr>
          <a:ln/>
        </p:spPr>
      </p:sp>
      <p:sp>
        <p:nvSpPr>
          <p:cNvPr id="60423" name="Rectangle 5"/>
          <p:cNvSpPr>
            <a:spLocks noGrp="1" noChangeArrowheads="1"/>
          </p:cNvSpPr>
          <p:nvPr>
            <p:ph type="body" idx="1"/>
          </p:nvPr>
        </p:nvSpPr>
        <p:spPr>
          <a:noFill/>
          <a:ln w="9525"/>
        </p:spPr>
        <p:txBody>
          <a:bodyPr/>
          <a:lstStyle/>
          <a:p>
            <a:r>
              <a:rPr lang="en-US" sz="1000" b="1" dirty="0">
                <a:latin typeface="Arial" pitchFamily="34" charset="0"/>
              </a:rPr>
              <a:t>Key Message:</a:t>
            </a:r>
          </a:p>
          <a:p>
            <a:r>
              <a:rPr lang="en-US" sz="1000" dirty="0">
                <a:latin typeface="Arial" pitchFamily="34" charset="0"/>
              </a:rPr>
              <a:t>Not all combinations of instance and class variables and methods are allowed: </a:t>
            </a:r>
          </a:p>
          <a:p>
            <a:pPr marL="635000" lvl="1" indent="-177800">
              <a:buFontTx/>
              <a:buChar char="•"/>
            </a:pPr>
            <a:r>
              <a:rPr lang="en-US" dirty="0">
                <a:latin typeface="Arial" pitchFamily="34" charset="0"/>
              </a:rPr>
              <a:t>Instance methods can access instance variables and instance methods directly. </a:t>
            </a:r>
          </a:p>
          <a:p>
            <a:pPr marL="635000" lvl="1" indent="-177800">
              <a:buFontTx/>
              <a:buChar char="•"/>
            </a:pPr>
            <a:r>
              <a:rPr lang="en-US" dirty="0">
                <a:latin typeface="Arial" pitchFamily="34" charset="0"/>
              </a:rPr>
              <a:t>Instance methods can access class variables and class methods directly. </a:t>
            </a:r>
          </a:p>
          <a:p>
            <a:pPr marL="635000" lvl="1" indent="-177800">
              <a:buFontTx/>
              <a:buChar char="•"/>
            </a:pPr>
            <a:r>
              <a:rPr lang="en-US" dirty="0">
                <a:latin typeface="Arial" pitchFamily="34" charset="0"/>
              </a:rPr>
              <a:t>Class methods can access class variables and class methods directly. </a:t>
            </a:r>
          </a:p>
          <a:p>
            <a:pPr marL="635000" lvl="1" indent="-177800">
              <a:buFontTx/>
              <a:buChar char="•"/>
            </a:pPr>
            <a:r>
              <a:rPr lang="en-US" dirty="0">
                <a:latin typeface="Arial" pitchFamily="34" charset="0"/>
              </a:rPr>
              <a:t>Class methods cannot access instance variables or instance methods directly. Class methods also cannot use the this keyword as there is no instance for this to refer to. </a:t>
            </a:r>
          </a:p>
        </p:txBody>
      </p:sp>
    </p:spTree>
    <p:extLst>
      <p:ext uri="{BB962C8B-B14F-4D97-AF65-F5344CB8AC3E}">
        <p14:creationId xmlns:p14="http://schemas.microsoft.com/office/powerpoint/2010/main" val="3225899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61443" name="Rectangle 12"/>
          <p:cNvSpPr>
            <a:spLocks noGrp="1" noChangeArrowheads="1"/>
          </p:cNvSpPr>
          <p:nvPr>
            <p:ph type="sldNum" sz="quarter" idx="5"/>
          </p:nvPr>
        </p:nvSpPr>
        <p:spPr>
          <a:noFill/>
        </p:spPr>
        <p:txBody>
          <a:bodyPr/>
          <a:lstStyle/>
          <a:p>
            <a:fld id="{8EEA2B15-8F9A-4186-80CF-780CDC2175AE}" type="slidenum">
              <a:rPr lang="en-US" smtClean="0">
                <a:latin typeface="Arial" pitchFamily="34" charset="0"/>
              </a:rPr>
              <a:pPr/>
              <a:t>27</a:t>
            </a:fld>
            <a:endParaRPr lang="en-US">
              <a:latin typeface="Arial" pitchFamily="34" charset="0"/>
            </a:endParaRPr>
          </a:p>
        </p:txBody>
      </p:sp>
      <p:sp>
        <p:nvSpPr>
          <p:cNvPr id="61444"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61445"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61446" name="Rectangle 4"/>
          <p:cNvSpPr>
            <a:spLocks noGrp="1" noRot="1" noChangeAspect="1" noChangeArrowheads="1" noTextEdit="1"/>
          </p:cNvSpPr>
          <p:nvPr>
            <p:ph type="sldImg"/>
          </p:nvPr>
        </p:nvSpPr>
        <p:spPr>
          <a:ln/>
        </p:spPr>
      </p:sp>
      <p:sp>
        <p:nvSpPr>
          <p:cNvPr id="61447"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Static members are usually used for common fields among all instances of the class, or a particular method tasked to do a generic operation.</a:t>
            </a:r>
          </a:p>
        </p:txBody>
      </p:sp>
    </p:spTree>
    <p:extLst>
      <p:ext uri="{BB962C8B-B14F-4D97-AF65-F5344CB8AC3E}">
        <p14:creationId xmlns:p14="http://schemas.microsoft.com/office/powerpoint/2010/main" val="2238672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62467" name="Rectangle 12"/>
          <p:cNvSpPr>
            <a:spLocks noGrp="1" noChangeArrowheads="1"/>
          </p:cNvSpPr>
          <p:nvPr>
            <p:ph type="sldNum" sz="quarter" idx="5"/>
          </p:nvPr>
        </p:nvSpPr>
        <p:spPr>
          <a:noFill/>
        </p:spPr>
        <p:txBody>
          <a:bodyPr/>
          <a:lstStyle/>
          <a:p>
            <a:fld id="{8FE3E2F6-6996-4245-8F4D-774C3805CC70}" type="slidenum">
              <a:rPr lang="en-US" smtClean="0">
                <a:latin typeface="Arial" pitchFamily="34" charset="0"/>
              </a:rPr>
              <a:pPr/>
              <a:t>28</a:t>
            </a:fld>
            <a:endParaRPr lang="en-US">
              <a:latin typeface="Arial" pitchFamily="34" charset="0"/>
            </a:endParaRPr>
          </a:p>
        </p:txBody>
      </p:sp>
      <p:sp>
        <p:nvSpPr>
          <p:cNvPr id="62468"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62469"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62470" name="Rectangle 4"/>
          <p:cNvSpPr>
            <a:spLocks noGrp="1" noRot="1" noChangeAspect="1" noChangeArrowheads="1" noTextEdit="1"/>
          </p:cNvSpPr>
          <p:nvPr>
            <p:ph type="sldImg"/>
          </p:nvPr>
        </p:nvSpPr>
        <p:spPr>
          <a:ln/>
        </p:spPr>
      </p:sp>
      <p:sp>
        <p:nvSpPr>
          <p:cNvPr id="62471" name="Rectangle 5"/>
          <p:cNvSpPr>
            <a:spLocks noGrp="1" noChangeArrowheads="1"/>
          </p:cNvSpPr>
          <p:nvPr>
            <p:ph type="body" idx="1"/>
          </p:nvPr>
        </p:nvSpPr>
        <p:spPr>
          <a:noFill/>
          <a:ln w="9525"/>
        </p:spPr>
        <p:txBody>
          <a:bodyPr/>
          <a:lstStyle/>
          <a:p>
            <a:r>
              <a:rPr lang="en-US" b="1">
                <a:latin typeface="Arial" pitchFamily="34" charset="0"/>
              </a:rPr>
              <a:t>Key Message: </a:t>
            </a:r>
          </a:p>
          <a:p>
            <a:r>
              <a:rPr lang="en-US">
                <a:latin typeface="Arial" pitchFamily="34" charset="0"/>
              </a:rPr>
              <a:t>Refer to the StaticSample2.java sample code and explain the content in detail.</a:t>
            </a:r>
          </a:p>
          <a:p>
            <a:endParaRPr lang="en-US">
              <a:latin typeface="Arial" pitchFamily="34" charset="0"/>
            </a:endParaRPr>
          </a:p>
        </p:txBody>
      </p:sp>
    </p:spTree>
    <p:extLst>
      <p:ext uri="{BB962C8B-B14F-4D97-AF65-F5344CB8AC3E}">
        <p14:creationId xmlns:p14="http://schemas.microsoft.com/office/powerpoint/2010/main" val="1646129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9"/>
          <p:cNvSpPr>
            <a:spLocks noGrp="1" noChangeArrowheads="1"/>
          </p:cNvSpPr>
          <p:nvPr>
            <p:ph type="hdr" sz="quarter"/>
          </p:nvPr>
        </p:nvSpPr>
        <p:spPr>
          <a:noFill/>
        </p:spPr>
        <p:txBody>
          <a:bodyPr/>
          <a:lstStyle/>
          <a:p>
            <a:r>
              <a:rPr lang="en-US">
                <a:latin typeface="Arial" pitchFamily="34" charset="0"/>
              </a:rPr>
              <a:t>ADF Java (Z16325) Module 3: Language Fundamentals</a:t>
            </a:r>
          </a:p>
        </p:txBody>
      </p:sp>
      <p:sp>
        <p:nvSpPr>
          <p:cNvPr id="63491" name="Rectangle 10"/>
          <p:cNvSpPr>
            <a:spLocks noGrp="1" noChangeArrowheads="1"/>
          </p:cNvSpPr>
          <p:nvPr>
            <p:ph type="dt" sz="quarter" idx="1"/>
          </p:nvPr>
        </p:nvSpPr>
        <p:spPr>
          <a:noFill/>
        </p:spPr>
        <p:txBody>
          <a:bodyPr/>
          <a:lstStyle/>
          <a:p>
            <a:r>
              <a:rPr lang="en-US">
                <a:latin typeface="Arial" pitchFamily="34" charset="0"/>
              </a:rPr>
              <a:t>M3 - Language Fundamentals.ppt</a:t>
            </a:r>
          </a:p>
        </p:txBody>
      </p:sp>
      <p:sp>
        <p:nvSpPr>
          <p:cNvPr id="6349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63493" name="Rectangle 12"/>
          <p:cNvSpPr>
            <a:spLocks noGrp="1" noChangeArrowheads="1"/>
          </p:cNvSpPr>
          <p:nvPr>
            <p:ph type="sldNum" sz="quarter" idx="5"/>
          </p:nvPr>
        </p:nvSpPr>
        <p:spPr>
          <a:noFill/>
        </p:spPr>
        <p:txBody>
          <a:bodyPr/>
          <a:lstStyle/>
          <a:p>
            <a:fld id="{9D1F051C-8D84-4E2D-8AC6-3D463496CB14}" type="slidenum">
              <a:rPr lang="en-US" smtClean="0">
                <a:latin typeface="Arial" pitchFamily="34" charset="0"/>
              </a:rPr>
              <a:pPr/>
              <a:t>29</a:t>
            </a:fld>
            <a:endParaRPr lang="en-US">
              <a:latin typeface="Arial" pitchFamily="34" charset="0"/>
            </a:endParaRPr>
          </a:p>
        </p:txBody>
      </p:sp>
      <p:sp>
        <p:nvSpPr>
          <p:cNvPr id="63494" name="Rectangle 4"/>
          <p:cNvSpPr>
            <a:spLocks noGrp="1" noRot="1" noChangeAspect="1" noChangeArrowheads="1" noTextEdit="1"/>
          </p:cNvSpPr>
          <p:nvPr>
            <p:ph type="sldImg"/>
          </p:nvPr>
        </p:nvSpPr>
        <p:spPr>
          <a:ln/>
        </p:spPr>
      </p:sp>
      <p:sp>
        <p:nvSpPr>
          <p:cNvPr id="87047" name="Rectangle 5"/>
          <p:cNvSpPr>
            <a:spLocks noGrp="1" noChangeArrowheads="1"/>
          </p:cNvSpPr>
          <p:nvPr>
            <p:ph type="body" idx="1"/>
          </p:nvPr>
        </p:nvSpPr>
        <p:spPr>
          <a:ln w="9525"/>
        </p:spPr>
        <p:txBody>
          <a:bodyPr/>
          <a:lstStyle/>
          <a:p>
            <a:pPr eaLnBrk="1" hangingPunct="1">
              <a:spcBef>
                <a:spcPts val="363"/>
              </a:spcBef>
              <a:defRPr/>
            </a:pPr>
            <a:r>
              <a:rPr lang="en-US" sz="900" b="1" dirty="0">
                <a:latin typeface="Arial" pitchFamily="34" charset="0"/>
              </a:rPr>
              <a:t>Activity Duration:</a:t>
            </a:r>
            <a:endParaRPr lang="en-US" sz="900" dirty="0">
              <a:latin typeface="Arial" pitchFamily="34" charset="0"/>
            </a:endParaRPr>
          </a:p>
          <a:p>
            <a:pPr eaLnBrk="1" hangingPunct="1">
              <a:spcBef>
                <a:spcPts val="363"/>
              </a:spcBef>
              <a:defRPr/>
            </a:pPr>
            <a:r>
              <a:rPr lang="en-US" sz="900" b="1" dirty="0">
                <a:latin typeface="Arial" pitchFamily="34" charset="0"/>
              </a:rPr>
              <a:t>Focus:</a:t>
            </a:r>
            <a:r>
              <a:rPr lang="en-US" sz="900" dirty="0">
                <a:latin typeface="Arial" pitchFamily="34" charset="0"/>
              </a:rPr>
              <a:t> Activity 2 – Create a Calculator</a:t>
            </a:r>
          </a:p>
          <a:p>
            <a:pPr>
              <a:defRPr/>
            </a:pPr>
            <a:r>
              <a:rPr lang="en-US" sz="900" b="1" dirty="0">
                <a:latin typeface="Arial" pitchFamily="34" charset="0"/>
              </a:rPr>
              <a:t>Key Message: </a:t>
            </a:r>
            <a:r>
              <a:rPr lang="en-US" sz="900" dirty="0">
                <a:latin typeface="Arial" pitchFamily="34" charset="0"/>
              </a:rPr>
              <a:t>NA</a:t>
            </a:r>
          </a:p>
          <a:p>
            <a:pPr eaLnBrk="1" hangingPunct="1">
              <a:spcBef>
                <a:spcPts val="363"/>
              </a:spcBef>
              <a:defRPr/>
            </a:pPr>
            <a:r>
              <a:rPr lang="en-US" sz="900" b="1" dirty="0">
                <a:latin typeface="Arial" pitchFamily="34" charset="0"/>
              </a:rPr>
              <a:t>Note to Instructor: </a:t>
            </a:r>
            <a:r>
              <a:rPr lang="en-US" sz="900" dirty="0">
                <a:latin typeface="Arial" pitchFamily="34" charset="0"/>
              </a:rPr>
              <a:t>Open file ‘</a:t>
            </a:r>
            <a:r>
              <a:rPr lang="en-US" sz="900" dirty="0"/>
              <a:t>Calculator.java’ </a:t>
            </a:r>
            <a:r>
              <a:rPr lang="en-US" sz="900" dirty="0">
                <a:latin typeface="Arial" pitchFamily="34" charset="0"/>
              </a:rPr>
              <a:t>in package sef.module4.activity. Complete the code as suggested on the slide.</a:t>
            </a:r>
          </a:p>
          <a:p>
            <a:pPr>
              <a:defRPr/>
            </a:pPr>
            <a:r>
              <a:rPr lang="en-US" sz="900" dirty="0">
                <a:latin typeface="Arial" pitchFamily="34" charset="0"/>
              </a:rPr>
              <a:t>Open file ‘</a:t>
            </a:r>
            <a:r>
              <a:rPr lang="en-US" sz="900" dirty="0"/>
              <a:t>CalculatorClient.java’ </a:t>
            </a:r>
            <a:r>
              <a:rPr lang="en-US" sz="900" dirty="0">
                <a:latin typeface="Arial" pitchFamily="34" charset="0"/>
              </a:rPr>
              <a:t>in package sef.module4.activity. Complete the code as suggested on the slide. When done, ask participants to:</a:t>
            </a:r>
          </a:p>
          <a:p>
            <a:pPr marL="228600" indent="-228600" eaLnBrk="1" hangingPunct="1">
              <a:buFont typeface="Arial" pitchFamily="34" charset="0"/>
              <a:buChar char="•"/>
              <a:defRPr/>
            </a:pPr>
            <a:r>
              <a:rPr lang="en-US" sz="900" dirty="0"/>
              <a:t>Open file ‘Calculator.java’ in package sef.module4.activity.</a:t>
            </a:r>
          </a:p>
          <a:p>
            <a:pPr marL="800100" lvl="1" indent="-342900" eaLnBrk="1" hangingPunct="1">
              <a:buFont typeface="Wingdings" pitchFamily="2" charset="2"/>
              <a:buChar char="Ø"/>
              <a:defRPr/>
            </a:pPr>
            <a:r>
              <a:rPr lang="en-US" sz="900" dirty="0"/>
              <a:t>This is a utility class that can be called from a client class to perform add, subtract, multiply and divide operations.</a:t>
            </a:r>
          </a:p>
          <a:p>
            <a:pPr marL="800100" lvl="1" indent="-342900" eaLnBrk="1" hangingPunct="1">
              <a:buFont typeface="Wingdings" pitchFamily="2" charset="2"/>
              <a:buChar char="Ø"/>
              <a:defRPr/>
            </a:pPr>
            <a:r>
              <a:rPr lang="en-US" sz="900" dirty="0"/>
              <a:t> Complete code for the following:</a:t>
            </a:r>
          </a:p>
          <a:p>
            <a:pPr marL="800100" lvl="1" indent="-342900" eaLnBrk="1" hangingPunct="1">
              <a:buFont typeface="+mj-lt"/>
              <a:buNone/>
              <a:defRPr/>
            </a:pPr>
            <a:r>
              <a:rPr lang="en-US" sz="900" dirty="0"/>
              <a:t>		- Default and parameterized constructor</a:t>
            </a:r>
          </a:p>
          <a:p>
            <a:pPr marL="800100" lvl="1" indent="-342900" eaLnBrk="1" hangingPunct="1">
              <a:buFont typeface="+mj-lt"/>
              <a:buNone/>
              <a:defRPr/>
            </a:pPr>
            <a:r>
              <a:rPr lang="en-US" sz="900" dirty="0"/>
              <a:t>		- Getter and Setter methods for String variable CalculatorType</a:t>
            </a:r>
          </a:p>
          <a:p>
            <a:pPr marL="800100" lvl="1" indent="-342900" eaLnBrk="1" hangingPunct="1">
              <a:buFont typeface="+mj-lt"/>
              <a:buNone/>
              <a:defRPr/>
            </a:pPr>
            <a:r>
              <a:rPr lang="en-US" sz="900" dirty="0"/>
              <a:t>		- multiply() and divide() methods</a:t>
            </a:r>
          </a:p>
          <a:p>
            <a:pPr marL="228600" indent="-228600" eaLnBrk="1" hangingPunct="1">
              <a:buFont typeface="Arial" pitchFamily="34" charset="0"/>
              <a:buChar char="•"/>
              <a:defRPr/>
            </a:pPr>
            <a:r>
              <a:rPr lang="en-US" sz="900" dirty="0"/>
              <a:t>Open file ‘CalculatorClient.java’ in the same package. </a:t>
            </a:r>
          </a:p>
          <a:p>
            <a:pPr marL="685800" lvl="1" indent="-228600" eaLnBrk="1" hangingPunct="1">
              <a:buFont typeface="Wingdings" pitchFamily="2" charset="2"/>
              <a:buChar char="Ø"/>
              <a:defRPr/>
            </a:pPr>
            <a:r>
              <a:rPr lang="en-US" sz="900" dirty="0"/>
              <a:t>This is a client class that calls operations from Calculator class.</a:t>
            </a:r>
          </a:p>
          <a:p>
            <a:pPr marL="685800" lvl="1" indent="-228600" eaLnBrk="1" hangingPunct="1">
              <a:buFont typeface="Wingdings" pitchFamily="2" charset="2"/>
              <a:buChar char="Ø"/>
              <a:defRPr/>
            </a:pPr>
            <a:r>
              <a:rPr lang="en-US" sz="900" dirty="0"/>
              <a:t>Complete the code and call multiply() method of Calculator.java to perform multiplication operation.</a:t>
            </a:r>
          </a:p>
          <a:p>
            <a:pPr>
              <a:defRPr/>
            </a:pPr>
            <a:r>
              <a:rPr lang="en-US" sz="900" b="1" dirty="0">
                <a:latin typeface="Arial" pitchFamily="34" charset="0"/>
              </a:rPr>
              <a:t>Transition:</a:t>
            </a:r>
          </a:p>
          <a:p>
            <a:pPr>
              <a:defRPr/>
            </a:pPr>
            <a:r>
              <a:rPr lang="en-US" sz="900" dirty="0">
                <a:latin typeface="Arial" pitchFamily="34" charset="0"/>
              </a:rPr>
              <a:t>Let’s discuss any questions that you may have on this topic.</a:t>
            </a:r>
          </a:p>
          <a:p>
            <a:pPr>
              <a:defRPr/>
            </a:pPr>
            <a:endParaRPr lang="en-US" sz="900" dirty="0"/>
          </a:p>
        </p:txBody>
      </p:sp>
    </p:spTree>
    <p:extLst>
      <p:ext uri="{BB962C8B-B14F-4D97-AF65-F5344CB8AC3E}">
        <p14:creationId xmlns:p14="http://schemas.microsoft.com/office/powerpoint/2010/main" val="3525272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36867" name="Rectangle 12"/>
          <p:cNvSpPr>
            <a:spLocks noGrp="1" noChangeArrowheads="1"/>
          </p:cNvSpPr>
          <p:nvPr>
            <p:ph type="sldNum" sz="quarter" idx="5"/>
          </p:nvPr>
        </p:nvSpPr>
        <p:spPr>
          <a:noFill/>
        </p:spPr>
        <p:txBody>
          <a:bodyPr/>
          <a:lstStyle/>
          <a:p>
            <a:fld id="{8FA0A40B-900D-4C27-B07B-769B1A015D9E}" type="slidenum">
              <a:rPr lang="en-US" smtClean="0">
                <a:latin typeface="Arial" pitchFamily="34" charset="0"/>
              </a:rPr>
              <a:pPr/>
              <a:t>3</a:t>
            </a:fld>
            <a:endParaRPr lang="en-US">
              <a:latin typeface="Arial" pitchFamily="34" charset="0"/>
            </a:endParaRPr>
          </a:p>
        </p:txBody>
      </p:sp>
      <p:sp>
        <p:nvSpPr>
          <p:cNvPr id="36868"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36869"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36870" name="Rectangle 4"/>
          <p:cNvSpPr>
            <a:spLocks noGrp="1" noRot="1" noChangeAspect="1" noChangeArrowheads="1" noTextEdit="1"/>
          </p:cNvSpPr>
          <p:nvPr>
            <p:ph type="sldImg"/>
          </p:nvPr>
        </p:nvSpPr>
        <p:spPr>
          <a:ln/>
        </p:spPr>
      </p:sp>
      <p:sp>
        <p:nvSpPr>
          <p:cNvPr id="36871" name="Rectangle 5"/>
          <p:cNvSpPr>
            <a:spLocks noGrp="1" noChangeArrowheads="1"/>
          </p:cNvSpPr>
          <p:nvPr>
            <p:ph type="body" idx="1"/>
          </p:nvPr>
        </p:nvSpPr>
        <p:spPr>
          <a:noFill/>
          <a:ln w="9525"/>
        </p:spPr>
        <p:txBody>
          <a:bodyPr/>
          <a:lstStyle/>
          <a:p>
            <a:pPr eaLnBrk="1" hangingPunct="1"/>
            <a:r>
              <a:rPr lang="en-US" b="1">
                <a:latin typeface="Arial" pitchFamily="34" charset="0"/>
              </a:rPr>
              <a:t>Key Message: </a:t>
            </a:r>
            <a:r>
              <a:rPr lang="en-US">
                <a:latin typeface="Arial" pitchFamily="34" charset="0"/>
              </a:rPr>
              <a:t>NA</a:t>
            </a:r>
          </a:p>
          <a:p>
            <a:pPr eaLnBrk="1" hangingPunct="1"/>
            <a:endParaRPr lang="en-US" b="1">
              <a:latin typeface="Arial" pitchFamily="34" charset="0"/>
            </a:endParaRPr>
          </a:p>
          <a:p>
            <a:pPr eaLnBrk="1" hangingPunct="1"/>
            <a:r>
              <a:rPr lang="en-US" b="1">
                <a:latin typeface="Arial" pitchFamily="34" charset="0"/>
              </a:rPr>
              <a:t>Note to Instructor: </a:t>
            </a:r>
            <a:r>
              <a:rPr lang="en-US">
                <a:latin typeface="Arial" pitchFamily="34" charset="0"/>
              </a:rPr>
              <a:t>Briefly review the module learning objectives with participants and ask if they have any questions.</a:t>
            </a:r>
          </a:p>
          <a:p>
            <a:endParaRPr lang="en-US">
              <a:latin typeface="Arial" pitchFamily="34" charset="0"/>
            </a:endParaRPr>
          </a:p>
        </p:txBody>
      </p:sp>
    </p:spTree>
    <p:extLst>
      <p:ext uri="{BB962C8B-B14F-4D97-AF65-F5344CB8AC3E}">
        <p14:creationId xmlns:p14="http://schemas.microsoft.com/office/powerpoint/2010/main" val="531257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64515" name="Rectangle 12"/>
          <p:cNvSpPr>
            <a:spLocks noGrp="1" noChangeArrowheads="1"/>
          </p:cNvSpPr>
          <p:nvPr>
            <p:ph type="sldNum" sz="quarter" idx="5"/>
          </p:nvPr>
        </p:nvSpPr>
        <p:spPr>
          <a:noFill/>
        </p:spPr>
        <p:txBody>
          <a:bodyPr/>
          <a:lstStyle/>
          <a:p>
            <a:fld id="{504B6679-FFCE-418D-AE5E-F3ECE2BE397C}" type="slidenum">
              <a:rPr lang="en-US" smtClean="0">
                <a:latin typeface="Arial" pitchFamily="34" charset="0"/>
              </a:rPr>
              <a:pPr/>
              <a:t>30</a:t>
            </a:fld>
            <a:endParaRPr lang="en-US">
              <a:latin typeface="Arial" pitchFamily="34" charset="0"/>
            </a:endParaRPr>
          </a:p>
        </p:txBody>
      </p:sp>
      <p:sp>
        <p:nvSpPr>
          <p:cNvPr id="64516"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64517"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64518" name="Rectangle 4"/>
          <p:cNvSpPr>
            <a:spLocks noGrp="1" noRot="1" noChangeAspect="1" noChangeArrowheads="1" noTextEdit="1"/>
          </p:cNvSpPr>
          <p:nvPr>
            <p:ph type="sldImg"/>
          </p:nvPr>
        </p:nvSpPr>
        <p:spPr>
          <a:ln/>
        </p:spPr>
      </p:sp>
      <p:sp>
        <p:nvSpPr>
          <p:cNvPr id="64519" name="Rectangle 5"/>
          <p:cNvSpPr>
            <a:spLocks noGrp="1" noChangeArrowheads="1"/>
          </p:cNvSpPr>
          <p:nvPr>
            <p:ph type="body" idx="1"/>
          </p:nvPr>
        </p:nvSpPr>
        <p:spPr>
          <a:noFill/>
          <a:ln w="9525"/>
        </p:spPr>
        <p:txBody>
          <a:bodyPr/>
          <a:lstStyle/>
          <a:p>
            <a:pPr eaLnBrk="1" hangingPunct="1">
              <a:spcBef>
                <a:spcPts val="363"/>
              </a:spcBef>
            </a:pPr>
            <a:r>
              <a:rPr lang="en-US" b="1">
                <a:solidFill>
                  <a:srgbClr val="000000"/>
                </a:solidFill>
                <a:latin typeface="Arial" pitchFamily="34" charset="0"/>
              </a:rPr>
              <a:t>Focus:</a:t>
            </a:r>
            <a:r>
              <a:rPr lang="en-US">
                <a:solidFill>
                  <a:srgbClr val="000000"/>
                </a:solidFill>
                <a:latin typeface="Arial" pitchFamily="34" charset="0"/>
              </a:rPr>
              <a:t> Questions and Comments</a:t>
            </a:r>
          </a:p>
          <a:p>
            <a:pPr eaLnBrk="1" hangingPunct="1">
              <a:spcBef>
                <a:spcPts val="363"/>
              </a:spcBef>
            </a:pPr>
            <a:endParaRPr lang="en-US">
              <a:solidFill>
                <a:srgbClr val="000000"/>
              </a:solidFill>
              <a:latin typeface="Arial" pitchFamily="34" charset="0"/>
            </a:endParaRPr>
          </a:p>
          <a:p>
            <a:pPr eaLnBrk="1" hangingPunct="1">
              <a:spcBef>
                <a:spcPts val="363"/>
              </a:spcBef>
            </a:pPr>
            <a:r>
              <a:rPr lang="en-US" b="1">
                <a:solidFill>
                  <a:srgbClr val="000000"/>
                </a:solidFill>
                <a:latin typeface="Arial" pitchFamily="34" charset="0"/>
              </a:rPr>
              <a:t>Key Message:</a:t>
            </a:r>
            <a:r>
              <a:rPr lang="en-US">
                <a:solidFill>
                  <a:srgbClr val="000000"/>
                </a:solidFill>
                <a:latin typeface="Arial" pitchFamily="34" charset="0"/>
              </a:rPr>
              <a:t> NA</a:t>
            </a:r>
          </a:p>
          <a:p>
            <a:pPr eaLnBrk="1" hangingPunct="1">
              <a:spcBef>
                <a:spcPts val="363"/>
              </a:spcBef>
            </a:pPr>
            <a:endParaRPr lang="en-US">
              <a:solidFill>
                <a:srgbClr val="000000"/>
              </a:solidFill>
              <a:latin typeface="Arial" pitchFamily="34" charset="0"/>
            </a:endParaRPr>
          </a:p>
          <a:p>
            <a:pPr eaLnBrk="1" hangingPunct="1">
              <a:spcBef>
                <a:spcPts val="363"/>
              </a:spcBef>
            </a:pPr>
            <a:r>
              <a:rPr lang="en-US" b="1">
                <a:solidFill>
                  <a:srgbClr val="000000"/>
                </a:solidFill>
                <a:latin typeface="Arial" pitchFamily="34" charset="0"/>
              </a:rPr>
              <a:t>Note to Instructor: </a:t>
            </a:r>
            <a:r>
              <a:rPr lang="en-US">
                <a:solidFill>
                  <a:srgbClr val="000000"/>
                </a:solidFill>
                <a:latin typeface="Arial" pitchFamily="34" charset="0"/>
              </a:rPr>
              <a:t>Ask participants for any questions or comments they may have.</a:t>
            </a:r>
          </a:p>
          <a:p>
            <a:pPr eaLnBrk="1" hangingPunct="1">
              <a:spcBef>
                <a:spcPts val="363"/>
              </a:spcBef>
            </a:pPr>
            <a:endParaRPr lang="en-US">
              <a:solidFill>
                <a:srgbClr val="000000"/>
              </a:solidFill>
              <a:latin typeface="Arial" pitchFamily="34" charset="0"/>
            </a:endParaRPr>
          </a:p>
          <a:p>
            <a:pPr eaLnBrk="1" hangingPunct="1">
              <a:spcBef>
                <a:spcPts val="363"/>
              </a:spcBef>
            </a:pPr>
            <a:r>
              <a:rPr lang="en-US" b="1">
                <a:solidFill>
                  <a:srgbClr val="000000"/>
                </a:solidFill>
                <a:latin typeface="Arial" pitchFamily="34" charset="0"/>
              </a:rPr>
              <a:t>Transition:</a:t>
            </a:r>
            <a:r>
              <a:rPr lang="en-US">
                <a:solidFill>
                  <a:srgbClr val="000000"/>
                </a:solidFill>
                <a:latin typeface="Arial" pitchFamily="34" charset="0"/>
              </a:rPr>
              <a:t> This brings us to the end of this module.</a:t>
            </a:r>
          </a:p>
        </p:txBody>
      </p:sp>
    </p:spTree>
    <p:extLst>
      <p:ext uri="{BB962C8B-B14F-4D97-AF65-F5344CB8AC3E}">
        <p14:creationId xmlns:p14="http://schemas.microsoft.com/office/powerpoint/2010/main" val="4076968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37891" name="Rectangle 12"/>
          <p:cNvSpPr>
            <a:spLocks noGrp="1" noChangeArrowheads="1"/>
          </p:cNvSpPr>
          <p:nvPr>
            <p:ph type="sldNum" sz="quarter" idx="5"/>
          </p:nvPr>
        </p:nvSpPr>
        <p:spPr>
          <a:noFill/>
        </p:spPr>
        <p:txBody>
          <a:bodyPr/>
          <a:lstStyle/>
          <a:p>
            <a:fld id="{9EED8EE9-9B79-4A0E-9FA9-1DBAFB95052A}" type="slidenum">
              <a:rPr lang="en-US" smtClean="0">
                <a:latin typeface="Arial" pitchFamily="34" charset="0"/>
              </a:rPr>
              <a:pPr/>
              <a:t>4</a:t>
            </a:fld>
            <a:endParaRPr lang="en-US">
              <a:latin typeface="Arial" pitchFamily="34" charset="0"/>
            </a:endParaRPr>
          </a:p>
        </p:txBody>
      </p:sp>
      <p:sp>
        <p:nvSpPr>
          <p:cNvPr id="37892"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37893"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37894" name="Rectangle 4"/>
          <p:cNvSpPr>
            <a:spLocks noGrp="1" noRot="1" noChangeAspect="1" noChangeArrowheads="1" noTextEdit="1"/>
          </p:cNvSpPr>
          <p:nvPr>
            <p:ph type="sldImg"/>
          </p:nvPr>
        </p:nvSpPr>
        <p:spPr>
          <a:ln/>
        </p:spPr>
      </p:sp>
      <p:sp>
        <p:nvSpPr>
          <p:cNvPr id="37895" name="Rectangle 5"/>
          <p:cNvSpPr>
            <a:spLocks noGrp="1" noChangeArrowheads="1"/>
          </p:cNvSpPr>
          <p:nvPr>
            <p:ph type="body" idx="1"/>
          </p:nvPr>
        </p:nvSpPr>
        <p:spPr>
          <a:noFill/>
          <a:ln w="9525"/>
        </p:spPr>
        <p:txBody>
          <a:bodyPr/>
          <a:lstStyle/>
          <a:p>
            <a:r>
              <a:rPr lang="en-US" sz="1000" b="1">
                <a:latin typeface="Arial" pitchFamily="34" charset="0"/>
              </a:rPr>
              <a:t>Key Message: </a:t>
            </a:r>
          </a:p>
          <a:p>
            <a:r>
              <a:rPr lang="en-US" sz="1000">
                <a:latin typeface="Arial" pitchFamily="34" charset="0"/>
              </a:rPr>
              <a:t>Anything that you can describe can be represented as an object, and that representation can be created, manipulated and destroyed to represent how you use the real object that it models.</a:t>
            </a:r>
          </a:p>
          <a:p>
            <a:r>
              <a:rPr lang="en-US" sz="1000">
                <a:latin typeface="Arial" pitchFamily="34" charset="0"/>
              </a:rPr>
              <a:t>In software development objects can tangible as well as intangible. A work assignment, for example, is not tangible but you can describe it, discuss it, assign it and/or complete it. </a:t>
            </a:r>
          </a:p>
          <a:p>
            <a:r>
              <a:rPr lang="en-US" sz="1000">
                <a:latin typeface="Arial" pitchFamily="34" charset="0"/>
              </a:rPr>
              <a:t>Book borrowing is also not tangible but you can describe it, monitor it and/or report it. A book can be reserved or ordered. A reserved book has a relationship with the person who reserved it. An ordered book has a relationship with an order.</a:t>
            </a:r>
          </a:p>
          <a:p>
            <a:r>
              <a:rPr lang="en-US" sz="1000">
                <a:latin typeface="Arial" pitchFamily="34" charset="0"/>
              </a:rPr>
              <a:t>Thus, behavior of an object is reported by:</a:t>
            </a:r>
          </a:p>
          <a:p>
            <a:r>
              <a:rPr lang="en-US" sz="1000">
                <a:latin typeface="Arial" pitchFamily="34" charset="0"/>
              </a:rPr>
              <a:t>	methods – what it can do</a:t>
            </a:r>
          </a:p>
          <a:p>
            <a:r>
              <a:rPr lang="en-US" sz="1000">
                <a:latin typeface="Arial" pitchFamily="34" charset="0"/>
              </a:rPr>
              <a:t>	events – what it responds to</a:t>
            </a:r>
          </a:p>
        </p:txBody>
      </p:sp>
    </p:spTree>
    <p:extLst>
      <p:ext uri="{BB962C8B-B14F-4D97-AF65-F5344CB8AC3E}">
        <p14:creationId xmlns:p14="http://schemas.microsoft.com/office/powerpoint/2010/main" val="2068824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38915" name="Rectangle 12"/>
          <p:cNvSpPr>
            <a:spLocks noGrp="1" noChangeArrowheads="1"/>
          </p:cNvSpPr>
          <p:nvPr>
            <p:ph type="sldNum" sz="quarter" idx="5"/>
          </p:nvPr>
        </p:nvSpPr>
        <p:spPr>
          <a:noFill/>
        </p:spPr>
        <p:txBody>
          <a:bodyPr/>
          <a:lstStyle/>
          <a:p>
            <a:fld id="{002B240B-2F89-4C83-8385-C9E87BC16F07}" type="slidenum">
              <a:rPr lang="en-US" smtClean="0">
                <a:latin typeface="Arial" pitchFamily="34" charset="0"/>
              </a:rPr>
              <a:pPr/>
              <a:t>5</a:t>
            </a:fld>
            <a:endParaRPr lang="en-US">
              <a:latin typeface="Arial" pitchFamily="34" charset="0"/>
            </a:endParaRPr>
          </a:p>
        </p:txBody>
      </p:sp>
      <p:sp>
        <p:nvSpPr>
          <p:cNvPr id="38916"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38917"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38918" name="Rectangle 2"/>
          <p:cNvSpPr>
            <a:spLocks noGrp="1" noRot="1" noChangeAspect="1" noChangeArrowheads="1" noTextEdit="1"/>
          </p:cNvSpPr>
          <p:nvPr>
            <p:ph type="sldImg"/>
          </p:nvPr>
        </p:nvSpPr>
        <p:spPr>
          <a:ln/>
        </p:spPr>
      </p:sp>
      <p:sp>
        <p:nvSpPr>
          <p:cNvPr id="38919" name="Rectangle 3"/>
          <p:cNvSpPr>
            <a:spLocks noGrp="1" noChangeArrowheads="1"/>
          </p:cNvSpPr>
          <p:nvPr>
            <p:ph type="body" idx="1"/>
          </p:nvPr>
        </p:nvSpPr>
        <p:spPr>
          <a:noFill/>
          <a:ln w="9525"/>
        </p:spPr>
        <p:txBody>
          <a:bodyPr/>
          <a:lstStyle/>
          <a:p>
            <a:r>
              <a:rPr lang="en-US" sz="1000" b="1">
                <a:latin typeface="Arial" pitchFamily="34" charset="0"/>
              </a:rPr>
              <a:t>Key Message: NA</a:t>
            </a:r>
          </a:p>
          <a:p>
            <a:endParaRPr lang="en-US" sz="1000">
              <a:latin typeface="Arial" pitchFamily="34" charset="0"/>
            </a:endParaRPr>
          </a:p>
          <a:p>
            <a:endParaRPr lang="en-US" sz="1000">
              <a:latin typeface="Arial" pitchFamily="34" charset="0"/>
            </a:endParaRPr>
          </a:p>
        </p:txBody>
      </p:sp>
    </p:spTree>
    <p:extLst>
      <p:ext uri="{BB962C8B-B14F-4D97-AF65-F5344CB8AC3E}">
        <p14:creationId xmlns:p14="http://schemas.microsoft.com/office/powerpoint/2010/main" val="1624290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39939" name="Rectangle 12"/>
          <p:cNvSpPr>
            <a:spLocks noGrp="1" noChangeArrowheads="1"/>
          </p:cNvSpPr>
          <p:nvPr>
            <p:ph type="sldNum" sz="quarter" idx="5"/>
          </p:nvPr>
        </p:nvSpPr>
        <p:spPr>
          <a:noFill/>
        </p:spPr>
        <p:txBody>
          <a:bodyPr/>
          <a:lstStyle/>
          <a:p>
            <a:fld id="{93764538-D7BF-4F9B-B7B3-CD5413D143E1}" type="slidenum">
              <a:rPr lang="en-US" smtClean="0">
                <a:latin typeface="Arial" pitchFamily="34" charset="0"/>
              </a:rPr>
              <a:pPr/>
              <a:t>6</a:t>
            </a:fld>
            <a:endParaRPr lang="en-US">
              <a:latin typeface="Arial" pitchFamily="34" charset="0"/>
            </a:endParaRPr>
          </a:p>
        </p:txBody>
      </p:sp>
      <p:sp>
        <p:nvSpPr>
          <p:cNvPr id="39940"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39941"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39942" name="Rectangle 4"/>
          <p:cNvSpPr>
            <a:spLocks noGrp="1" noRot="1" noChangeAspect="1" noChangeArrowheads="1" noTextEdit="1"/>
          </p:cNvSpPr>
          <p:nvPr>
            <p:ph type="sldImg"/>
          </p:nvPr>
        </p:nvSpPr>
        <p:spPr>
          <a:ln/>
        </p:spPr>
      </p:sp>
      <p:sp>
        <p:nvSpPr>
          <p:cNvPr id="39943" name="Rectangle 5"/>
          <p:cNvSpPr>
            <a:spLocks noGrp="1" noChangeArrowheads="1"/>
          </p:cNvSpPr>
          <p:nvPr>
            <p:ph type="body" idx="1"/>
          </p:nvPr>
        </p:nvSpPr>
        <p:spPr>
          <a:noFill/>
          <a:ln w="9525"/>
        </p:spPr>
        <p:txBody>
          <a:bodyPr/>
          <a:lstStyle/>
          <a:p>
            <a:r>
              <a:rPr lang="en-US" sz="1000" b="1">
                <a:latin typeface="Arial" pitchFamily="34" charset="0"/>
              </a:rPr>
              <a:t>Key Message: </a:t>
            </a:r>
          </a:p>
          <a:p>
            <a:r>
              <a:rPr lang="en-US" sz="1000">
                <a:latin typeface="Arial" pitchFamily="34" charset="0"/>
              </a:rPr>
              <a:t>A Class acts as the template from which an instance of an object is created. The class defines the properties of the object and the methods used to control the object's behavior. </a:t>
            </a:r>
          </a:p>
          <a:p>
            <a:r>
              <a:rPr lang="en-US" sz="1000">
                <a:latin typeface="Arial" pitchFamily="34" charset="0"/>
              </a:rPr>
              <a:t>A Class specifies the structure of data as well as the methods which manipulate that data. Such data and methods are contained in each instance of the class.</a:t>
            </a:r>
          </a:p>
          <a:p>
            <a:r>
              <a:rPr lang="en-US" sz="1000">
                <a:latin typeface="Arial" pitchFamily="34" charset="0"/>
              </a:rPr>
              <a:t>A Class is a model or template that can be instantiated to create objects with a common definition, and therefore common properties, operations and behavior. </a:t>
            </a:r>
          </a:p>
          <a:p>
            <a:r>
              <a:rPr lang="en-US" sz="1000">
                <a:latin typeface="Arial" pitchFamily="34" charset="0"/>
              </a:rPr>
              <a:t>A Class provides a template for defining the behavior of a particular type of object. Objects are referred to as “instances” of a class. </a:t>
            </a:r>
          </a:p>
          <a:p>
            <a:r>
              <a:rPr lang="en-US" sz="1000">
                <a:latin typeface="Arial" pitchFamily="34" charset="0"/>
              </a:rPr>
              <a:t>As an example we can say that a dog named “Spike” is an instance or member of the Dog class.</a:t>
            </a:r>
          </a:p>
        </p:txBody>
      </p:sp>
    </p:spTree>
    <p:extLst>
      <p:ext uri="{BB962C8B-B14F-4D97-AF65-F5344CB8AC3E}">
        <p14:creationId xmlns:p14="http://schemas.microsoft.com/office/powerpoint/2010/main" val="753001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40963" name="Rectangle 12"/>
          <p:cNvSpPr>
            <a:spLocks noGrp="1" noChangeArrowheads="1"/>
          </p:cNvSpPr>
          <p:nvPr>
            <p:ph type="sldNum" sz="quarter" idx="5"/>
          </p:nvPr>
        </p:nvSpPr>
        <p:spPr>
          <a:noFill/>
        </p:spPr>
        <p:txBody>
          <a:bodyPr/>
          <a:lstStyle/>
          <a:p>
            <a:fld id="{2BC59DBF-9EAE-4B50-96E4-7162FB7C3C73}" type="slidenum">
              <a:rPr lang="en-US" smtClean="0">
                <a:latin typeface="Arial" pitchFamily="34" charset="0"/>
              </a:rPr>
              <a:pPr/>
              <a:t>7</a:t>
            </a:fld>
            <a:endParaRPr lang="en-US">
              <a:latin typeface="Arial" pitchFamily="34" charset="0"/>
            </a:endParaRPr>
          </a:p>
        </p:txBody>
      </p:sp>
      <p:sp>
        <p:nvSpPr>
          <p:cNvPr id="40964"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40965"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40966" name="Rectangle 2"/>
          <p:cNvSpPr>
            <a:spLocks noGrp="1" noRot="1" noChangeAspect="1" noChangeArrowheads="1" noTextEdit="1"/>
          </p:cNvSpPr>
          <p:nvPr>
            <p:ph type="sldImg"/>
          </p:nvPr>
        </p:nvSpPr>
        <p:spPr>
          <a:ln/>
        </p:spPr>
      </p:sp>
      <p:sp>
        <p:nvSpPr>
          <p:cNvPr id="40967" name="Rectangle 3"/>
          <p:cNvSpPr>
            <a:spLocks noGrp="1" noChangeArrowheads="1"/>
          </p:cNvSpPr>
          <p:nvPr>
            <p:ph type="body" idx="1"/>
          </p:nvPr>
        </p:nvSpPr>
        <p:spPr>
          <a:noFill/>
          <a:ln w="9525"/>
        </p:spPr>
        <p:txBody>
          <a:bodyPr/>
          <a:lstStyle/>
          <a:p>
            <a:r>
              <a:rPr lang="en-US" sz="1000" b="1" dirty="0">
                <a:latin typeface="Arial" pitchFamily="34" charset="0"/>
              </a:rPr>
              <a:t>Key Message: </a:t>
            </a:r>
            <a:r>
              <a:rPr lang="en-US" sz="1000" dirty="0">
                <a:latin typeface="Arial" pitchFamily="34" charset="0"/>
              </a:rPr>
              <a:t>We provided several definitions just to be comprehensive.</a:t>
            </a:r>
          </a:p>
          <a:p>
            <a:r>
              <a:rPr lang="en-US" sz="1000" dirty="0">
                <a:latin typeface="Arial" pitchFamily="34" charset="0"/>
              </a:rPr>
              <a:t>In the real world, you often have many objects of the same kind. For example, your car is just one of the many cars in the world. However, your car has some attributes and methods that are common to other cars. This is because car manufacturers used a blueprint or template in building your car. It would be very inefficient to produce a new blueprint for every individual car that is manufactured.</a:t>
            </a:r>
          </a:p>
          <a:p>
            <a:r>
              <a:rPr lang="en-US" sz="1000" dirty="0">
                <a:latin typeface="Arial" pitchFamily="34" charset="0"/>
              </a:rPr>
              <a:t>In the object-oriented approach, this blueprint is called a class. A class is an abstract concept that describes how to build an accurate representation of a specific type of object. It contains variables that define the attributes of an object. It also contains operations that define the associated methods of an object. </a:t>
            </a:r>
          </a:p>
          <a:p>
            <a:r>
              <a:rPr lang="en-US" sz="1000" b="1" dirty="0">
                <a:latin typeface="Arial" pitchFamily="34" charset="0"/>
              </a:rPr>
              <a:t>Additional information: </a:t>
            </a:r>
            <a:r>
              <a:rPr lang="en-US" sz="1000" dirty="0">
                <a:latin typeface="Arial" pitchFamily="34" charset="0"/>
              </a:rPr>
              <a:t>Explain the content in detail. Provide reference book details if requested. Bibliography</a:t>
            </a:r>
          </a:p>
          <a:p>
            <a:r>
              <a:rPr lang="en-US" sz="1000" dirty="0">
                <a:latin typeface="Arial" pitchFamily="34" charset="0"/>
              </a:rPr>
              <a:t>[1] http://java.sun.com/docs/books/tutorial/java/concepts/class.html</a:t>
            </a:r>
          </a:p>
          <a:p>
            <a:r>
              <a:rPr lang="en-US" sz="1000" dirty="0">
                <a:latin typeface="Arial" pitchFamily="34" charset="0"/>
              </a:rPr>
              <a:t>[2] MDC Application Design School</a:t>
            </a:r>
          </a:p>
          <a:p>
            <a:r>
              <a:rPr lang="en-US" sz="1000" b="1" dirty="0">
                <a:latin typeface="Arial" pitchFamily="34" charset="0"/>
              </a:rPr>
              <a:t>BG Image reference:</a:t>
            </a:r>
          </a:p>
          <a:p>
            <a:r>
              <a:rPr lang="en-US" sz="1000" dirty="0">
                <a:latin typeface="Arial" pitchFamily="34" charset="0"/>
              </a:rPr>
              <a:t>File #: 270638</a:t>
            </a:r>
          </a:p>
          <a:p>
            <a:r>
              <a:rPr lang="en-US" sz="1000" dirty="0">
                <a:latin typeface="Arial" pitchFamily="34" charset="0"/>
                <a:hlinkClick r:id="rId3"/>
              </a:rPr>
              <a:t>http://www.istockphoto.com/stock-photo-270638-material-world-massive-parking-lot.php?st=99c49c5</a:t>
            </a:r>
          </a:p>
          <a:p>
            <a:endParaRPr lang="en-US" sz="1000" dirty="0">
              <a:latin typeface="Arial" pitchFamily="34" charset="0"/>
            </a:endParaRPr>
          </a:p>
        </p:txBody>
      </p:sp>
    </p:spTree>
    <p:extLst>
      <p:ext uri="{BB962C8B-B14F-4D97-AF65-F5344CB8AC3E}">
        <p14:creationId xmlns:p14="http://schemas.microsoft.com/office/powerpoint/2010/main" val="3952963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41987" name="Rectangle 12"/>
          <p:cNvSpPr>
            <a:spLocks noGrp="1" noChangeArrowheads="1"/>
          </p:cNvSpPr>
          <p:nvPr>
            <p:ph type="sldNum" sz="quarter" idx="5"/>
          </p:nvPr>
        </p:nvSpPr>
        <p:spPr>
          <a:noFill/>
        </p:spPr>
        <p:txBody>
          <a:bodyPr/>
          <a:lstStyle/>
          <a:p>
            <a:fld id="{8CB1905D-0D8E-4092-9B23-AF279AB1806B}" type="slidenum">
              <a:rPr lang="en-US" smtClean="0">
                <a:latin typeface="Arial" pitchFamily="34" charset="0"/>
              </a:rPr>
              <a:pPr/>
              <a:t>8</a:t>
            </a:fld>
            <a:endParaRPr lang="en-US">
              <a:latin typeface="Arial" pitchFamily="34" charset="0"/>
            </a:endParaRPr>
          </a:p>
        </p:txBody>
      </p:sp>
      <p:sp>
        <p:nvSpPr>
          <p:cNvPr id="41988"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41989"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41990" name="Rectangle 4"/>
          <p:cNvSpPr>
            <a:spLocks noGrp="1" noRot="1" noChangeAspect="1" noChangeArrowheads="1" noTextEdit="1"/>
          </p:cNvSpPr>
          <p:nvPr>
            <p:ph type="sldImg"/>
          </p:nvPr>
        </p:nvSpPr>
        <p:spPr>
          <a:ln/>
        </p:spPr>
      </p:sp>
      <p:sp>
        <p:nvSpPr>
          <p:cNvPr id="41991" name="Rectangle 5"/>
          <p:cNvSpPr>
            <a:spLocks noGrp="1" noChangeArrowheads="1"/>
          </p:cNvSpPr>
          <p:nvPr>
            <p:ph type="body" idx="1"/>
          </p:nvPr>
        </p:nvSpPr>
        <p:spPr>
          <a:noFill/>
          <a:ln w="9525"/>
        </p:spPr>
        <p:txBody>
          <a:bodyPr/>
          <a:lstStyle/>
          <a:p>
            <a:r>
              <a:rPr lang="en-US" b="1">
                <a:latin typeface="Arial" pitchFamily="34" charset="0"/>
              </a:rPr>
              <a:t>Key Message: </a:t>
            </a:r>
          </a:p>
          <a:p>
            <a:r>
              <a:rPr lang="en-US">
                <a:latin typeface="Arial" pitchFamily="34" charset="0"/>
              </a:rPr>
              <a:t>Please refer to the ClassInstanceSample.java and Person.java sample code for examples in all the succeeding sections.</a:t>
            </a:r>
          </a:p>
          <a:p>
            <a:r>
              <a:rPr lang="en-US">
                <a:latin typeface="Arial" pitchFamily="34" charset="0"/>
              </a:rPr>
              <a:t>Open the actual source code and discussed the code. </a:t>
            </a:r>
          </a:p>
          <a:p>
            <a:r>
              <a:rPr lang="en-US">
                <a:latin typeface="Arial" pitchFamily="34" charset="0"/>
              </a:rPr>
              <a:t>Name of class file is ClassInstanceSample, Person.java</a:t>
            </a:r>
          </a:p>
          <a:p>
            <a:endParaRPr lang="en-US">
              <a:latin typeface="Arial" pitchFamily="34" charset="0"/>
            </a:endParaRPr>
          </a:p>
        </p:txBody>
      </p:sp>
    </p:spTree>
    <p:extLst>
      <p:ext uri="{BB962C8B-B14F-4D97-AF65-F5344CB8AC3E}">
        <p14:creationId xmlns:p14="http://schemas.microsoft.com/office/powerpoint/2010/main" val="154531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43011" name="Rectangle 12"/>
          <p:cNvSpPr>
            <a:spLocks noGrp="1" noChangeArrowheads="1"/>
          </p:cNvSpPr>
          <p:nvPr>
            <p:ph type="sldNum" sz="quarter" idx="5"/>
          </p:nvPr>
        </p:nvSpPr>
        <p:spPr>
          <a:noFill/>
        </p:spPr>
        <p:txBody>
          <a:bodyPr/>
          <a:lstStyle/>
          <a:p>
            <a:fld id="{6404D641-1DDF-4192-B56A-E4050430E9D1}" type="slidenum">
              <a:rPr lang="en-US" smtClean="0">
                <a:latin typeface="Arial" pitchFamily="34" charset="0"/>
              </a:rPr>
              <a:pPr/>
              <a:t>9</a:t>
            </a:fld>
            <a:endParaRPr lang="en-US">
              <a:latin typeface="Arial" pitchFamily="34" charset="0"/>
            </a:endParaRPr>
          </a:p>
        </p:txBody>
      </p:sp>
      <p:sp>
        <p:nvSpPr>
          <p:cNvPr id="43012" name="Rectangle 15"/>
          <p:cNvSpPr>
            <a:spLocks noGrp="1" noChangeArrowheads="1"/>
          </p:cNvSpPr>
          <p:nvPr>
            <p:ph type="hdr" sz="quarter"/>
          </p:nvPr>
        </p:nvSpPr>
        <p:spPr>
          <a:noFill/>
        </p:spPr>
        <p:txBody>
          <a:bodyPr/>
          <a:lstStyle/>
          <a:p>
            <a:r>
              <a:rPr lang="en-US">
                <a:latin typeface="Arial" pitchFamily="34" charset="0"/>
              </a:rPr>
              <a:t>ADF Java (Z16325) Module 4: Classes and Objects</a:t>
            </a:r>
          </a:p>
        </p:txBody>
      </p:sp>
      <p:sp>
        <p:nvSpPr>
          <p:cNvPr id="43013" name="Rectangle 16"/>
          <p:cNvSpPr>
            <a:spLocks noGrp="1" noChangeArrowheads="1"/>
          </p:cNvSpPr>
          <p:nvPr>
            <p:ph type="dt" sz="quarter" idx="1"/>
          </p:nvPr>
        </p:nvSpPr>
        <p:spPr>
          <a:noFill/>
        </p:spPr>
        <p:txBody>
          <a:bodyPr/>
          <a:lstStyle/>
          <a:p>
            <a:r>
              <a:rPr lang="en-US">
                <a:latin typeface="Arial" pitchFamily="34" charset="0"/>
              </a:rPr>
              <a:t>M4 - Classes and Objects.ppt</a:t>
            </a:r>
          </a:p>
        </p:txBody>
      </p:sp>
      <p:sp>
        <p:nvSpPr>
          <p:cNvPr id="43014" name="Rectangle 4"/>
          <p:cNvSpPr>
            <a:spLocks noGrp="1" noRot="1" noChangeAspect="1" noChangeArrowheads="1" noTextEdit="1"/>
          </p:cNvSpPr>
          <p:nvPr>
            <p:ph type="sldImg"/>
          </p:nvPr>
        </p:nvSpPr>
        <p:spPr>
          <a:ln/>
        </p:spPr>
      </p:sp>
      <p:sp>
        <p:nvSpPr>
          <p:cNvPr id="43015" name="Rectangle 5"/>
          <p:cNvSpPr>
            <a:spLocks noGrp="1" noChangeArrowheads="1"/>
          </p:cNvSpPr>
          <p:nvPr>
            <p:ph type="body" idx="1"/>
          </p:nvPr>
        </p:nvSpPr>
        <p:spPr>
          <a:noFill/>
          <a:ln w="9525"/>
        </p:spPr>
        <p:txBody>
          <a:bodyPr/>
          <a:lstStyle/>
          <a:p>
            <a:r>
              <a:rPr lang="en-US" b="1">
                <a:latin typeface="Arial" pitchFamily="34" charset="0"/>
              </a:rPr>
              <a:t>Key Message: </a:t>
            </a:r>
          </a:p>
          <a:p>
            <a:r>
              <a:rPr lang="en-US">
                <a:latin typeface="Arial" pitchFamily="34" charset="0"/>
              </a:rPr>
              <a:t>Refer to ClassInstanceSample.java, Person.java for examples in all the succeeding sections</a:t>
            </a:r>
          </a:p>
          <a:p>
            <a:endParaRPr lang="en-US">
              <a:latin typeface="Arial" pitchFamily="34" charset="0"/>
            </a:endParaRPr>
          </a:p>
          <a:p>
            <a:endParaRPr lang="en-US">
              <a:latin typeface="Arial" pitchFamily="34" charset="0"/>
            </a:endParaRPr>
          </a:p>
        </p:txBody>
      </p:sp>
    </p:spTree>
    <p:extLst>
      <p:ext uri="{BB962C8B-B14F-4D97-AF65-F5344CB8AC3E}">
        <p14:creationId xmlns:p14="http://schemas.microsoft.com/office/powerpoint/2010/main" val="4244899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325-AC1A-48DC-A5C2-D600236F65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61E57B-4FFA-45FF-8926-65F1C0F9A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0572CE-3665-45FB-9C0D-47DE0FB90CE1}"/>
              </a:ext>
            </a:extLst>
          </p:cNvPr>
          <p:cNvSpPr>
            <a:spLocks noGrp="1"/>
          </p:cNvSpPr>
          <p:nvPr>
            <p:ph type="dt" sz="half" idx="10"/>
          </p:nvPr>
        </p:nvSpPr>
        <p:spPr/>
        <p:txBody>
          <a:bodyPr/>
          <a:lstStyle/>
          <a:p>
            <a:fld id="{64336EED-B4D7-4CBD-9FAC-C986579B8373}" type="datetimeFigureOut">
              <a:rPr lang="en-US" smtClean="0"/>
              <a:t>11/15/18</a:t>
            </a:fld>
            <a:endParaRPr lang="en-US"/>
          </a:p>
        </p:txBody>
      </p:sp>
      <p:sp>
        <p:nvSpPr>
          <p:cNvPr id="5" name="Footer Placeholder 4">
            <a:extLst>
              <a:ext uri="{FF2B5EF4-FFF2-40B4-BE49-F238E27FC236}">
                <a16:creationId xmlns:a16="http://schemas.microsoft.com/office/drawing/2014/main" id="{26805CC8-0454-42FE-85BA-1735F260E9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36458-F8F9-4AA7-A4C4-BB54B2DF7AD9}"/>
              </a:ext>
            </a:extLst>
          </p:cNvPr>
          <p:cNvSpPr>
            <a:spLocks noGrp="1"/>
          </p:cNvSpPr>
          <p:nvPr>
            <p:ph type="sldNum" sz="quarter" idx="12"/>
          </p:nvPr>
        </p:nvSpPr>
        <p:spPr/>
        <p:txBody>
          <a:bodyPr/>
          <a:lstStyle/>
          <a:p>
            <a:fld id="{35A5DA1B-58CD-4D35-B4E1-296325B08E04}" type="slidenum">
              <a:rPr lang="en-US" smtClean="0"/>
              <a:t>‹#›</a:t>
            </a:fld>
            <a:endParaRPr lang="en-US"/>
          </a:p>
        </p:txBody>
      </p:sp>
    </p:spTree>
    <p:extLst>
      <p:ext uri="{BB962C8B-B14F-4D97-AF65-F5344CB8AC3E}">
        <p14:creationId xmlns:p14="http://schemas.microsoft.com/office/powerpoint/2010/main" val="1547473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0A1D-2040-4CB5-BA25-D04DF1C61B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789855-F7C0-4949-9E36-C9D1BEF0F2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DCD9E6-4515-4B0C-BFE4-5AC9A4DC10AE}"/>
              </a:ext>
            </a:extLst>
          </p:cNvPr>
          <p:cNvSpPr>
            <a:spLocks noGrp="1"/>
          </p:cNvSpPr>
          <p:nvPr>
            <p:ph type="dt" sz="half" idx="10"/>
          </p:nvPr>
        </p:nvSpPr>
        <p:spPr/>
        <p:txBody>
          <a:bodyPr/>
          <a:lstStyle/>
          <a:p>
            <a:fld id="{64336EED-B4D7-4CBD-9FAC-C986579B8373}" type="datetimeFigureOut">
              <a:rPr lang="en-US" smtClean="0"/>
              <a:t>11/15/18</a:t>
            </a:fld>
            <a:endParaRPr lang="en-US"/>
          </a:p>
        </p:txBody>
      </p:sp>
      <p:sp>
        <p:nvSpPr>
          <p:cNvPr id="5" name="Footer Placeholder 4">
            <a:extLst>
              <a:ext uri="{FF2B5EF4-FFF2-40B4-BE49-F238E27FC236}">
                <a16:creationId xmlns:a16="http://schemas.microsoft.com/office/drawing/2014/main" id="{1DA3AD69-2147-4BFC-9C7A-5F359600DB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493CB-3725-4A78-8148-211634636753}"/>
              </a:ext>
            </a:extLst>
          </p:cNvPr>
          <p:cNvSpPr>
            <a:spLocks noGrp="1"/>
          </p:cNvSpPr>
          <p:nvPr>
            <p:ph type="sldNum" sz="quarter" idx="12"/>
          </p:nvPr>
        </p:nvSpPr>
        <p:spPr/>
        <p:txBody>
          <a:bodyPr/>
          <a:lstStyle/>
          <a:p>
            <a:fld id="{35A5DA1B-58CD-4D35-B4E1-296325B08E04}" type="slidenum">
              <a:rPr lang="en-US" smtClean="0"/>
              <a:t>‹#›</a:t>
            </a:fld>
            <a:endParaRPr lang="en-US"/>
          </a:p>
        </p:txBody>
      </p:sp>
    </p:spTree>
    <p:extLst>
      <p:ext uri="{BB962C8B-B14F-4D97-AF65-F5344CB8AC3E}">
        <p14:creationId xmlns:p14="http://schemas.microsoft.com/office/powerpoint/2010/main" val="2523132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877934-CBE0-43A6-A84A-A397D6E21B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F475BC-21A1-442F-8308-E9230023E4A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8FA03E-E0BA-4FB0-8657-A1DB63FE13B9}"/>
              </a:ext>
            </a:extLst>
          </p:cNvPr>
          <p:cNvSpPr>
            <a:spLocks noGrp="1"/>
          </p:cNvSpPr>
          <p:nvPr>
            <p:ph type="dt" sz="half" idx="10"/>
          </p:nvPr>
        </p:nvSpPr>
        <p:spPr/>
        <p:txBody>
          <a:bodyPr/>
          <a:lstStyle/>
          <a:p>
            <a:fld id="{64336EED-B4D7-4CBD-9FAC-C986579B8373}" type="datetimeFigureOut">
              <a:rPr lang="en-US" smtClean="0"/>
              <a:t>11/15/18</a:t>
            </a:fld>
            <a:endParaRPr lang="en-US"/>
          </a:p>
        </p:txBody>
      </p:sp>
      <p:sp>
        <p:nvSpPr>
          <p:cNvPr id="5" name="Footer Placeholder 4">
            <a:extLst>
              <a:ext uri="{FF2B5EF4-FFF2-40B4-BE49-F238E27FC236}">
                <a16:creationId xmlns:a16="http://schemas.microsoft.com/office/drawing/2014/main" id="{26CBAA60-1531-4061-9232-295809106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25537-4D9D-4816-9882-4AEC7C235270}"/>
              </a:ext>
            </a:extLst>
          </p:cNvPr>
          <p:cNvSpPr>
            <a:spLocks noGrp="1"/>
          </p:cNvSpPr>
          <p:nvPr>
            <p:ph type="sldNum" sz="quarter" idx="12"/>
          </p:nvPr>
        </p:nvSpPr>
        <p:spPr/>
        <p:txBody>
          <a:bodyPr/>
          <a:lstStyle/>
          <a:p>
            <a:fld id="{35A5DA1B-58CD-4D35-B4E1-296325B08E04}" type="slidenum">
              <a:rPr lang="en-US" smtClean="0"/>
              <a:t>‹#›</a:t>
            </a:fld>
            <a:endParaRPr lang="en-US"/>
          </a:p>
        </p:txBody>
      </p:sp>
    </p:spTree>
    <p:extLst>
      <p:ext uri="{BB962C8B-B14F-4D97-AF65-F5344CB8AC3E}">
        <p14:creationId xmlns:p14="http://schemas.microsoft.com/office/powerpoint/2010/main" val="67784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A74020-06D2-4184-9D53-084B2554FB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itle 1"/>
          <p:cNvSpPr>
            <a:spLocks noGrp="1"/>
          </p:cNvSpPr>
          <p:nvPr>
            <p:ph type="ctrTitle" hasCustomPrompt="1"/>
          </p:nvPr>
        </p:nvSpPr>
        <p:spPr>
          <a:xfrm>
            <a:off x="7497635" y="625110"/>
            <a:ext cx="4343179" cy="2387600"/>
          </a:xfrm>
          <a:prstGeom prst="rect">
            <a:avLst/>
          </a:prstGeom>
        </p:spPr>
        <p:txBody>
          <a:bodyPr anchor="t">
            <a:normAutofit/>
          </a:bodyPr>
          <a:lstStyle>
            <a:lvl1pPr algn="l">
              <a:defRPr sz="3200">
                <a:solidFill>
                  <a:schemeClr val="bg1"/>
                </a:solidFill>
              </a:defRPr>
            </a:lvl1pPr>
          </a:lstStyle>
          <a:p>
            <a:r>
              <a:rPr lang="en-US"/>
              <a:t>Title</a:t>
            </a:r>
          </a:p>
        </p:txBody>
      </p:sp>
      <p:sp>
        <p:nvSpPr>
          <p:cNvPr id="12" name="Subtitle 2"/>
          <p:cNvSpPr>
            <a:spLocks noGrp="1"/>
          </p:cNvSpPr>
          <p:nvPr>
            <p:ph type="subTitle" idx="1" hasCustomPrompt="1"/>
          </p:nvPr>
        </p:nvSpPr>
        <p:spPr>
          <a:xfrm>
            <a:off x="7497636" y="2435464"/>
            <a:ext cx="2875280" cy="1655762"/>
          </a:xfrm>
          <a:prstGeom prst="rect">
            <a:avLst/>
          </a:prstGeom>
        </p:spPr>
        <p:txBody>
          <a:bodyPr/>
          <a:lstStyle>
            <a:lvl1pPr marL="0" indent="0" algn="l">
              <a:buNone/>
              <a:defRPr sz="2000" b="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grpSp>
        <p:nvGrpSpPr>
          <p:cNvPr id="7" name="Group 6"/>
          <p:cNvGrpSpPr/>
          <p:nvPr userDrawn="1"/>
        </p:nvGrpSpPr>
        <p:grpSpPr>
          <a:xfrm>
            <a:off x="422461" y="2646456"/>
            <a:ext cx="5852927" cy="4106199"/>
            <a:chOff x="422461" y="2646456"/>
            <a:chExt cx="5852927" cy="4106199"/>
          </a:xfrm>
        </p:grpSpPr>
        <p:sp>
          <p:nvSpPr>
            <p:cNvPr id="13" name="Freeform 5"/>
            <p:cNvSpPr>
              <a:spLocks/>
            </p:cNvSpPr>
            <p:nvPr userDrawn="1"/>
          </p:nvSpPr>
          <p:spPr bwMode="auto">
            <a:xfrm>
              <a:off x="2405469" y="4251087"/>
              <a:ext cx="3869919" cy="2501568"/>
            </a:xfrm>
            <a:custGeom>
              <a:avLst/>
              <a:gdLst>
                <a:gd name="T0" fmla="*/ 3374 w 3374"/>
                <a:gd name="T1" fmla="*/ 0 h 2181"/>
                <a:gd name="T2" fmla="*/ 0 w 3374"/>
                <a:gd name="T3" fmla="*/ 1398 h 2181"/>
                <a:gd name="T4" fmla="*/ 0 w 3374"/>
                <a:gd name="T5" fmla="*/ 2181 h 2181"/>
                <a:gd name="T6" fmla="*/ 3374 w 3374"/>
                <a:gd name="T7" fmla="*/ 782 h 2181"/>
                <a:gd name="T8" fmla="*/ 3374 w 3374"/>
                <a:gd name="T9" fmla="*/ 0 h 2181"/>
              </a:gdLst>
              <a:ahLst/>
              <a:cxnLst>
                <a:cxn ang="0">
                  <a:pos x="T0" y="T1"/>
                </a:cxn>
                <a:cxn ang="0">
                  <a:pos x="T2" y="T3"/>
                </a:cxn>
                <a:cxn ang="0">
                  <a:pos x="T4" y="T5"/>
                </a:cxn>
                <a:cxn ang="0">
                  <a:pos x="T6" y="T7"/>
                </a:cxn>
                <a:cxn ang="0">
                  <a:pos x="T8" y="T9"/>
                </a:cxn>
              </a:cxnLst>
              <a:rect l="0" t="0" r="r" b="b"/>
              <a:pathLst>
                <a:path w="3374" h="2181">
                  <a:moveTo>
                    <a:pt x="3374" y="0"/>
                  </a:moveTo>
                  <a:lnTo>
                    <a:pt x="0" y="1398"/>
                  </a:lnTo>
                  <a:lnTo>
                    <a:pt x="0" y="2181"/>
                  </a:lnTo>
                  <a:lnTo>
                    <a:pt x="3374" y="782"/>
                  </a:lnTo>
                  <a:lnTo>
                    <a:pt x="3374" y="0"/>
                  </a:lnTo>
                  <a:close/>
                </a:path>
              </a:pathLst>
            </a:custGeom>
            <a:gradFill>
              <a:gsLst>
                <a:gs pos="7000">
                  <a:srgbClr val="FF0000"/>
                </a:gs>
                <a:gs pos="100000">
                  <a:srgbClr val="A10026"/>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pic>
          <p:nvPicPr>
            <p:cNvPr id="14" name="Picture 13"/>
            <p:cNvPicPr>
              <a:picLocks noChangeAspect="1"/>
            </p:cNvPicPr>
            <p:nvPr userDrawn="1"/>
          </p:nvPicPr>
          <p:blipFill>
            <a:blip r:embed="rId3"/>
            <a:stretch>
              <a:fillRect/>
            </a:stretch>
          </p:blipFill>
          <p:spPr>
            <a:xfrm>
              <a:off x="422461" y="3759200"/>
              <a:ext cx="3695700" cy="2298700"/>
            </a:xfrm>
            <a:prstGeom prst="rect">
              <a:avLst/>
            </a:prstGeom>
          </p:spPr>
        </p:pic>
        <p:sp>
          <p:nvSpPr>
            <p:cNvPr id="15" name="Freeform 6"/>
            <p:cNvSpPr>
              <a:spLocks/>
            </p:cNvSpPr>
            <p:nvPr userDrawn="1"/>
          </p:nvSpPr>
          <p:spPr bwMode="auto">
            <a:xfrm>
              <a:off x="2405469" y="2646456"/>
              <a:ext cx="3869919" cy="2501568"/>
            </a:xfrm>
            <a:custGeom>
              <a:avLst/>
              <a:gdLst>
                <a:gd name="T0" fmla="*/ 3374 w 3374"/>
                <a:gd name="T1" fmla="*/ 2181 h 2181"/>
                <a:gd name="T2" fmla="*/ 0 w 3374"/>
                <a:gd name="T3" fmla="*/ 782 h 2181"/>
                <a:gd name="T4" fmla="*/ 0 w 3374"/>
                <a:gd name="T5" fmla="*/ 0 h 2181"/>
                <a:gd name="T6" fmla="*/ 3374 w 3374"/>
                <a:gd name="T7" fmla="*/ 1399 h 2181"/>
                <a:gd name="T8" fmla="*/ 3374 w 3374"/>
                <a:gd name="T9" fmla="*/ 2181 h 2181"/>
              </a:gdLst>
              <a:ahLst/>
              <a:cxnLst>
                <a:cxn ang="0">
                  <a:pos x="T0" y="T1"/>
                </a:cxn>
                <a:cxn ang="0">
                  <a:pos x="T2" y="T3"/>
                </a:cxn>
                <a:cxn ang="0">
                  <a:pos x="T4" y="T5"/>
                </a:cxn>
                <a:cxn ang="0">
                  <a:pos x="T6" y="T7"/>
                </a:cxn>
                <a:cxn ang="0">
                  <a:pos x="T8" y="T9"/>
                </a:cxn>
              </a:cxnLst>
              <a:rect l="0" t="0" r="r" b="b"/>
              <a:pathLst>
                <a:path w="3374" h="2181">
                  <a:moveTo>
                    <a:pt x="3374" y="2181"/>
                  </a:moveTo>
                  <a:lnTo>
                    <a:pt x="0" y="782"/>
                  </a:lnTo>
                  <a:lnTo>
                    <a:pt x="0" y="0"/>
                  </a:lnTo>
                  <a:lnTo>
                    <a:pt x="3374" y="1399"/>
                  </a:lnTo>
                  <a:lnTo>
                    <a:pt x="3374" y="2181"/>
                  </a:lnTo>
                  <a:close/>
                </a:path>
              </a:pathLst>
            </a:custGeom>
            <a:solidFill>
              <a:srgbClr val="FF0000"/>
            </a:solidFill>
            <a:ln w="65088" cap="rnd">
              <a:noFill/>
              <a:prstDash val="solid"/>
              <a:round/>
              <a:headEnd/>
              <a:tailEnd/>
            </a:ln>
            <a:effectLst/>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4"/>
          <a:stretch>
            <a:fillRect/>
          </a:stretch>
        </p:blipFill>
        <p:spPr>
          <a:xfrm>
            <a:off x="442913" y="287564"/>
            <a:ext cx="1922916" cy="766807"/>
          </a:xfrm>
          <a:prstGeom prst="rect">
            <a:avLst/>
          </a:prstGeom>
        </p:spPr>
      </p:pic>
    </p:spTree>
    <p:extLst>
      <p:ext uri="{BB962C8B-B14F-4D97-AF65-F5344CB8AC3E}">
        <p14:creationId xmlns:p14="http://schemas.microsoft.com/office/powerpoint/2010/main" val="15140107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sual on viole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12032" y="368301"/>
            <a:ext cx="7608216" cy="2264112"/>
          </a:xfrm>
          <a:prstGeom prst="rect">
            <a:avLst/>
          </a:prstGeom>
        </p:spPr>
        <p:txBody>
          <a:bodyPr>
            <a:noAutofit/>
          </a:bodyPr>
          <a:lstStyle>
            <a:lvl1pPr>
              <a:lnSpc>
                <a:spcPct val="80000"/>
              </a:lnSpc>
              <a:defRPr sz="6200">
                <a:solidFill>
                  <a:schemeClr val="bg1"/>
                </a:solidFill>
              </a:defRPr>
            </a:lvl1pPr>
          </a:lstStyle>
          <a:p>
            <a:r>
              <a:rPr lang="en-US"/>
              <a:t>CLICK TO EDIT</a:t>
            </a:r>
          </a:p>
        </p:txBody>
      </p:sp>
      <p:sp>
        <p:nvSpPr>
          <p:cNvPr id="10" name="Content Placeholder 2"/>
          <p:cNvSpPr>
            <a:spLocks noGrp="1"/>
          </p:cNvSpPr>
          <p:nvPr>
            <p:ph idx="1"/>
          </p:nvPr>
        </p:nvSpPr>
        <p:spPr>
          <a:xfrm>
            <a:off x="425681" y="2814763"/>
            <a:ext cx="4361004" cy="3447704"/>
          </a:xfrm>
          <a:prstGeom prst="rect">
            <a:avLst/>
          </a:prstGeom>
        </p:spPr>
        <p:txBody>
          <a:bodyPr anchor="b"/>
          <a:lstStyle>
            <a:lvl1pPr marL="0" indent="0">
              <a:lnSpc>
                <a:spcPct val="100000"/>
              </a:lnSpc>
              <a:spcBef>
                <a:spcPts val="0"/>
              </a:spcBef>
              <a:buNone/>
              <a:defRPr sz="2000">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lvl="0"/>
            <a:endParaRPr lang="en-US"/>
          </a:p>
        </p:txBody>
      </p:sp>
      <p:sp>
        <p:nvSpPr>
          <p:cNvPr id="11"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13" name="Rectangle 12">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pic>
        <p:nvPicPr>
          <p:cNvPr id="15" name="Picture 14"/>
          <p:cNvPicPr>
            <a:picLocks noChangeAspect="1"/>
          </p:cNvPicPr>
          <p:nvPr userDrawn="1"/>
        </p:nvPicPr>
        <p:blipFill>
          <a:blip r:embed="rId2"/>
          <a:stretch>
            <a:fillRect/>
          </a:stretch>
        </p:blipFill>
        <p:spPr>
          <a:xfrm>
            <a:off x="10481869" y="368300"/>
            <a:ext cx="1302144" cy="519260"/>
          </a:xfrm>
          <a:prstGeom prst="rect">
            <a:avLst/>
          </a:prstGeom>
        </p:spPr>
      </p:pic>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22870" y="1237448"/>
            <a:ext cx="7327713" cy="5489923"/>
          </a:xfrm>
          <a:prstGeom prst="rect">
            <a:avLst/>
          </a:prstGeom>
        </p:spPr>
      </p:pic>
    </p:spTree>
    <p:extLst>
      <p:ext uri="{BB962C8B-B14F-4D97-AF65-F5344CB8AC3E}">
        <p14:creationId xmlns:p14="http://schemas.microsoft.com/office/powerpoint/2010/main" val="2601905743"/>
      </p:ext>
    </p:extLst>
  </p:cSld>
  <p:clrMapOvr>
    <a:masterClrMapping/>
  </p:clrMapOvr>
  <p:extLst mod="1">
    <p:ext uri="{DCECCB84-F9BA-43D5-87BE-67443E8EF086}">
      <p15:sldGuideLst xmlns:p15="http://schemas.microsoft.com/office/powerpoint/2012/main">
        <p15:guide id="1" orient="horz" pos="4156">
          <p15:clr>
            <a:srgbClr val="FBAE40"/>
          </p15:clr>
        </p15:guide>
        <p15:guide id="3" pos="742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412032" y="368301"/>
            <a:ext cx="7608216" cy="2264112"/>
          </a:xfrm>
          <a:prstGeom prst="rect">
            <a:avLst/>
          </a:prstGeom>
        </p:spPr>
        <p:txBody>
          <a:bodyPr>
            <a:noAutofit/>
          </a:bodyPr>
          <a:lstStyle>
            <a:lvl1pPr>
              <a:lnSpc>
                <a:spcPct val="80000"/>
              </a:lnSpc>
              <a:defRPr sz="6200">
                <a:solidFill>
                  <a:schemeClr val="bg1"/>
                </a:solidFill>
              </a:defRPr>
            </a:lvl1pPr>
          </a:lstStyle>
          <a:p>
            <a:r>
              <a:rPr lang="en-US"/>
              <a:t>CLICK TO EDIT</a:t>
            </a:r>
          </a:p>
        </p:txBody>
      </p:sp>
      <p:sp>
        <p:nvSpPr>
          <p:cNvPr id="6" name="Content Placeholder 2"/>
          <p:cNvSpPr>
            <a:spLocks noGrp="1"/>
          </p:cNvSpPr>
          <p:nvPr>
            <p:ph idx="1"/>
          </p:nvPr>
        </p:nvSpPr>
        <p:spPr>
          <a:xfrm>
            <a:off x="425681" y="2814763"/>
            <a:ext cx="4361004" cy="3447704"/>
          </a:xfrm>
          <a:prstGeom prst="rect">
            <a:avLst/>
          </a:prstGeom>
        </p:spPr>
        <p:txBody>
          <a:bodyPr anchor="b"/>
          <a:lstStyle>
            <a:lvl1pPr marL="0" indent="0">
              <a:lnSpc>
                <a:spcPct val="100000"/>
              </a:lnSpc>
              <a:spcBef>
                <a:spcPts val="0"/>
              </a:spcBef>
              <a:buNone/>
              <a:defRPr sz="2000">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lvl="0"/>
            <a:endParaRPr lang="en-US"/>
          </a:p>
        </p:txBody>
      </p:sp>
      <p:sp>
        <p:nvSpPr>
          <p:cNvPr id="7"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8" name="Rectangle 7">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pic>
        <p:nvPicPr>
          <p:cNvPr id="9" name="Picture 8"/>
          <p:cNvPicPr>
            <a:picLocks noChangeAspect="1"/>
          </p:cNvPicPr>
          <p:nvPr userDrawn="1"/>
        </p:nvPicPr>
        <p:blipFill>
          <a:blip r:embed="rId2"/>
          <a:stretch>
            <a:fillRect/>
          </a:stretch>
        </p:blipFill>
        <p:spPr>
          <a:xfrm>
            <a:off x="10481869" y="368300"/>
            <a:ext cx="1302144" cy="519260"/>
          </a:xfrm>
          <a:prstGeom prst="rect">
            <a:avLst/>
          </a:prstGeom>
        </p:spPr>
      </p:pic>
    </p:spTree>
    <p:extLst>
      <p:ext uri="{BB962C8B-B14F-4D97-AF65-F5344CB8AC3E}">
        <p14:creationId xmlns:p14="http://schemas.microsoft.com/office/powerpoint/2010/main" val="2788660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D267C3-F105-4B19-8059-490DB1F20ECB}"/>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425680" y="3751898"/>
            <a:ext cx="6188479" cy="2852737"/>
          </a:xfrm>
          <a:prstGeom prst="rect">
            <a:avLst/>
          </a:prstGeom>
        </p:spPr>
        <p:txBody>
          <a:bodyPr anchor="t">
            <a:normAutofit/>
          </a:bodyPr>
          <a:lstStyle>
            <a:lvl1pPr>
              <a:defRPr sz="5400">
                <a:solidFill>
                  <a:schemeClr val="bg1"/>
                </a:solidFill>
              </a:defRPr>
            </a:lvl1pPr>
          </a:lstStyle>
          <a:p>
            <a:r>
              <a:rPr lang="en-US"/>
              <a:t>CLICK TO EDIT MASTER TITLE STYLE</a:t>
            </a:r>
          </a:p>
        </p:txBody>
      </p:sp>
      <p:sp>
        <p:nvSpPr>
          <p:cNvPr id="11" name="Text Placeholder 2"/>
          <p:cNvSpPr>
            <a:spLocks noGrp="1"/>
          </p:cNvSpPr>
          <p:nvPr>
            <p:ph type="body" idx="1" hasCustomPrompt="1"/>
          </p:nvPr>
        </p:nvSpPr>
        <p:spPr>
          <a:xfrm>
            <a:off x="7345237" y="472712"/>
            <a:ext cx="4309733" cy="2372088"/>
          </a:xfrm>
          <a:prstGeom prst="rect">
            <a:avLst/>
          </a:prstGeom>
        </p:spPr>
        <p:txBody>
          <a:bodyPr/>
          <a:lstStyle>
            <a:lvl1pPr marL="0" indent="0" algn="l" defTabSz="914400" rtl="0" eaLnBrk="1" latinLnBrk="0" hangingPunct="1">
              <a:lnSpc>
                <a:spcPct val="90000"/>
              </a:lnSpc>
              <a:spcBef>
                <a:spcPct val="0"/>
              </a:spcBef>
              <a:buNone/>
              <a:defRPr lang="en-US" sz="3200" kern="1200" dirty="0" smtClean="0">
                <a:solidFill>
                  <a:schemeClr val="bg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pic>
        <p:nvPicPr>
          <p:cNvPr id="13" name="Picture 12"/>
          <p:cNvPicPr>
            <a:picLocks noChangeAspect="1"/>
          </p:cNvPicPr>
          <p:nvPr userDrawn="1"/>
        </p:nvPicPr>
        <p:blipFill>
          <a:blip r:embed="rId2"/>
          <a:stretch>
            <a:fillRect/>
          </a:stretch>
        </p:blipFill>
        <p:spPr>
          <a:xfrm>
            <a:off x="442913" y="287564"/>
            <a:ext cx="1922916" cy="766807"/>
          </a:xfrm>
          <a:prstGeom prst="rect">
            <a:avLst/>
          </a:prstGeom>
        </p:spPr>
      </p:pic>
    </p:spTree>
    <p:extLst>
      <p:ext uri="{BB962C8B-B14F-4D97-AF65-F5344CB8AC3E}">
        <p14:creationId xmlns:p14="http://schemas.microsoft.com/office/powerpoint/2010/main" val="3023504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p +2">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7D267C3-F105-4B19-8059-490DB1F20ECB}"/>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rotWithShape="1">
          <a:blip r:embed="rId2" cstate="email">
            <a:alphaModFix amt="70000"/>
            <a:extLst>
              <a:ext uri="{28A0092B-C50C-407E-A947-70E740481C1C}">
                <a14:useLocalDpi xmlns:a14="http://schemas.microsoft.com/office/drawing/2010/main"/>
              </a:ext>
            </a:extLst>
          </a:blip>
          <a:srcRect/>
          <a:stretch/>
        </p:blipFill>
        <p:spPr>
          <a:xfrm>
            <a:off x="6457333" y="-287867"/>
            <a:ext cx="5751600" cy="7145867"/>
          </a:xfrm>
          <a:prstGeom prst="rect">
            <a:avLst/>
          </a:prstGeom>
        </p:spPr>
      </p:pic>
      <p:sp>
        <p:nvSpPr>
          <p:cNvPr id="25" name="Title 1"/>
          <p:cNvSpPr>
            <a:spLocks noGrp="1"/>
          </p:cNvSpPr>
          <p:nvPr>
            <p:ph type="title" hasCustomPrompt="1"/>
          </p:nvPr>
        </p:nvSpPr>
        <p:spPr>
          <a:xfrm>
            <a:off x="436880" y="368300"/>
            <a:ext cx="7608216" cy="1030357"/>
          </a:xfrm>
          <a:prstGeom prst="rect">
            <a:avLst/>
          </a:prstGeom>
        </p:spPr>
        <p:txBody>
          <a:bodyPr/>
          <a:lstStyle>
            <a:lvl1pPr>
              <a:defRPr>
                <a:solidFill>
                  <a:schemeClr val="bg1"/>
                </a:solidFill>
              </a:defRPr>
            </a:lvl1pPr>
          </a:lstStyle>
          <a:p>
            <a:r>
              <a:rPr lang="en-US"/>
              <a:t>CLICK TO EDIT MASTER TITLE STYLE</a:t>
            </a:r>
          </a:p>
        </p:txBody>
      </p:sp>
      <p:sp>
        <p:nvSpPr>
          <p:cNvPr id="26" name="TextBox 25"/>
          <p:cNvSpPr txBox="1"/>
          <p:nvPr userDrawn="1"/>
        </p:nvSpPr>
        <p:spPr>
          <a:xfrm>
            <a:off x="8178967" y="2977457"/>
            <a:ext cx="589280" cy="289519"/>
          </a:xfrm>
          <a:prstGeom prst="rect">
            <a:avLst/>
          </a:prstGeom>
        </p:spPr>
        <p:txBody>
          <a:bodyPr vert="horz" wrap="square" lIns="91440" tIns="45720" rIns="91440" bIns="45720" rtlCol="0">
            <a:normAutofit/>
          </a:bodyPr>
          <a:lstStyle/>
          <a:p>
            <a:r>
              <a:rPr lang="en-US" sz="1200" b="0">
                <a:latin typeface="+mj-lt"/>
              </a:rPr>
              <a:t>UK</a:t>
            </a:r>
          </a:p>
        </p:txBody>
      </p:sp>
      <p:sp>
        <p:nvSpPr>
          <p:cNvPr id="27" name="TextBox 26"/>
          <p:cNvSpPr txBox="1"/>
          <p:nvPr userDrawn="1"/>
        </p:nvSpPr>
        <p:spPr>
          <a:xfrm>
            <a:off x="9236834" y="3392595"/>
            <a:ext cx="1026160" cy="304800"/>
          </a:xfrm>
          <a:prstGeom prst="rect">
            <a:avLst/>
          </a:prstGeom>
        </p:spPr>
        <p:txBody>
          <a:bodyPr vert="horz" wrap="square" lIns="91440" tIns="45720" rIns="91440" bIns="45720" rtlCol="0">
            <a:normAutofit/>
          </a:bodyPr>
          <a:lstStyle/>
          <a:p>
            <a:r>
              <a:rPr lang="en-US" sz="1200" b="0">
                <a:latin typeface="+mj-lt"/>
              </a:rPr>
              <a:t>Germany</a:t>
            </a:r>
          </a:p>
        </p:txBody>
      </p:sp>
      <p:sp>
        <p:nvSpPr>
          <p:cNvPr id="28" name="TextBox 27"/>
          <p:cNvSpPr txBox="1"/>
          <p:nvPr userDrawn="1"/>
        </p:nvSpPr>
        <p:spPr>
          <a:xfrm>
            <a:off x="11230155" y="5899575"/>
            <a:ext cx="1026160" cy="304800"/>
          </a:xfrm>
          <a:prstGeom prst="rect">
            <a:avLst/>
          </a:prstGeom>
        </p:spPr>
        <p:txBody>
          <a:bodyPr vert="horz" wrap="square" lIns="91440" tIns="45720" rIns="91440" bIns="45720" rtlCol="0">
            <a:normAutofit/>
          </a:bodyPr>
          <a:lstStyle/>
          <a:p>
            <a:r>
              <a:rPr lang="en-US" sz="1200" b="0">
                <a:latin typeface="+mj-lt"/>
              </a:rPr>
              <a:t>Greece</a:t>
            </a:r>
          </a:p>
        </p:txBody>
      </p:sp>
      <p:sp>
        <p:nvSpPr>
          <p:cNvPr id="29" name="TextBox 28"/>
          <p:cNvSpPr txBox="1"/>
          <p:nvPr userDrawn="1"/>
        </p:nvSpPr>
        <p:spPr>
          <a:xfrm>
            <a:off x="10986705" y="2415095"/>
            <a:ext cx="1026160" cy="304800"/>
          </a:xfrm>
          <a:prstGeom prst="rect">
            <a:avLst/>
          </a:prstGeom>
        </p:spPr>
        <p:txBody>
          <a:bodyPr vert="horz" wrap="square" lIns="91440" tIns="45720" rIns="91440" bIns="45720" rtlCol="0">
            <a:normAutofit/>
          </a:bodyPr>
          <a:lstStyle/>
          <a:p>
            <a:r>
              <a:rPr lang="en-US" sz="1200" b="0">
                <a:solidFill>
                  <a:srgbClr val="FF0000"/>
                </a:solidFill>
                <a:latin typeface="+mj-lt"/>
              </a:rPr>
              <a:t>Latvia</a:t>
            </a:r>
          </a:p>
        </p:txBody>
      </p:sp>
      <p:sp>
        <p:nvSpPr>
          <p:cNvPr id="30" name="TextBox 29"/>
          <p:cNvSpPr txBox="1"/>
          <p:nvPr userDrawn="1"/>
        </p:nvSpPr>
        <p:spPr>
          <a:xfrm>
            <a:off x="9827807" y="2276453"/>
            <a:ext cx="1026160" cy="304800"/>
          </a:xfrm>
          <a:prstGeom prst="rect">
            <a:avLst/>
          </a:prstGeom>
        </p:spPr>
        <p:txBody>
          <a:bodyPr vert="horz" wrap="square" lIns="91440" tIns="45720" rIns="91440" bIns="45720" rtlCol="0">
            <a:normAutofit/>
          </a:bodyPr>
          <a:lstStyle/>
          <a:p>
            <a:r>
              <a:rPr lang="en-US" sz="1200" b="0">
                <a:latin typeface="+mj-lt"/>
              </a:rPr>
              <a:t>Sweden</a:t>
            </a:r>
          </a:p>
        </p:txBody>
      </p:sp>
      <p:sp>
        <p:nvSpPr>
          <p:cNvPr id="31" name="TextBox 30"/>
          <p:cNvSpPr txBox="1"/>
          <p:nvPr userDrawn="1"/>
        </p:nvSpPr>
        <p:spPr>
          <a:xfrm>
            <a:off x="10926942" y="1502177"/>
            <a:ext cx="1026160" cy="304800"/>
          </a:xfrm>
          <a:prstGeom prst="rect">
            <a:avLst/>
          </a:prstGeom>
        </p:spPr>
        <p:txBody>
          <a:bodyPr vert="horz" wrap="square" lIns="91440" tIns="45720" rIns="91440" bIns="45720" rtlCol="0">
            <a:normAutofit/>
          </a:bodyPr>
          <a:lstStyle/>
          <a:p>
            <a:r>
              <a:rPr lang="en-US" sz="1200" b="0">
                <a:latin typeface="+mj-lt"/>
              </a:rPr>
              <a:t>Finland</a:t>
            </a:r>
          </a:p>
        </p:txBody>
      </p:sp>
      <p:sp>
        <p:nvSpPr>
          <p:cNvPr id="34" name="Content Placeholder 2">
            <a:extLst>
              <a:ext uri="{FF2B5EF4-FFF2-40B4-BE49-F238E27FC236}">
                <a16:creationId xmlns:a16="http://schemas.microsoft.com/office/drawing/2014/main" id="{752F5D99-DF95-4A95-B88D-3858B816D2EB}"/>
              </a:ext>
            </a:extLst>
          </p:cNvPr>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35" name="Content Placeholder 2">
            <a:extLst>
              <a:ext uri="{FF2B5EF4-FFF2-40B4-BE49-F238E27FC236}">
                <a16:creationId xmlns:a16="http://schemas.microsoft.com/office/drawing/2014/main" id="{3D16208B-7C7C-41E9-A6E3-5C4A0F7A0134}"/>
              </a:ext>
            </a:extLst>
          </p:cNvPr>
          <p:cNvSpPr>
            <a:spLocks noGrp="1"/>
          </p:cNvSpPr>
          <p:nvPr>
            <p:ph idx="14" hasCustomPrompt="1"/>
          </p:nvPr>
        </p:nvSpPr>
        <p:spPr>
          <a:xfrm>
            <a:off x="4540158"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39"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40" name="Rectangle 39">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spTree>
    <p:extLst>
      <p:ext uri="{BB962C8B-B14F-4D97-AF65-F5344CB8AC3E}">
        <p14:creationId xmlns:p14="http://schemas.microsoft.com/office/powerpoint/2010/main" val="319407082"/>
      </p:ext>
    </p:extLst>
  </p:cSld>
  <p:clrMapOvr>
    <a:masterClrMapping/>
  </p:clrMapOvr>
  <p:extLst mod="1">
    <p:ext uri="{DCECCB84-F9BA-43D5-87BE-67443E8EF086}">
      <p15:sldGuideLst xmlns:p15="http://schemas.microsoft.com/office/powerpoint/2012/main">
        <p15:guide id="1" orient="horz" pos="23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9" name="Content Placeholder 2"/>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13"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14" name="Straight Connector 13"/>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5">
            <a:extLst>
              <a:ext uri="{FF2B5EF4-FFF2-40B4-BE49-F238E27FC236}">
                <a16:creationId xmlns:a16="http://schemas.microsoft.com/office/drawing/2014/main" id="{6F50C221-C5BF-4195-812B-6187E5AA6B2B}"/>
              </a:ext>
            </a:extLst>
          </p:cNvPr>
          <p:cNvSpPr>
            <a:spLocks noGrp="1"/>
          </p:cNvSpPr>
          <p:nvPr>
            <p:ph type="title" hasCustomPrompt="1"/>
          </p:nvPr>
        </p:nvSpPr>
        <p:spPr>
          <a:xfrm>
            <a:off x="436880" y="368300"/>
            <a:ext cx="7608216" cy="1016709"/>
          </a:xfrm>
          <a:prstGeom prst="rect">
            <a:avLst/>
          </a:prstGeom>
        </p:spPr>
        <p:txBody>
          <a:bodyPr>
            <a:normAutofit/>
          </a:bodyPr>
          <a:lstStyle>
            <a:lvl1pPr>
              <a:lnSpc>
                <a:spcPct val="80000"/>
              </a:lnSpc>
              <a:defRPr sz="4000"/>
            </a:lvl1pPr>
          </a:lstStyle>
          <a:p>
            <a:r>
              <a:rPr lang="en-US"/>
              <a:t>CLICK TO EDIT MASTER TITLE STYLE</a:t>
            </a:r>
          </a:p>
        </p:txBody>
      </p:sp>
      <p:sp>
        <p:nvSpPr>
          <p:cNvPr id="18"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3475007463"/>
      </p:ext>
    </p:extLst>
  </p:cSld>
  <p:clrMapOvr>
    <a:masterClrMapping/>
  </p:clrMapOvr>
  <p:extLst mod="1">
    <p:ext uri="{DCECCB84-F9BA-43D5-87BE-67443E8EF086}">
      <p15:sldGuideLst xmlns:p15="http://schemas.microsoft.com/office/powerpoint/2012/main">
        <p15:guide id="1" pos="3840">
          <p15:clr>
            <a:srgbClr val="FBAE40"/>
          </p15:clr>
        </p15:guide>
        <p15:guide id="2" orient="horz" pos="4156">
          <p15:clr>
            <a:srgbClr val="FBAE40"/>
          </p15:clr>
        </p15:guide>
        <p15:guide id="3" pos="3940">
          <p15:clr>
            <a:srgbClr val="FBAE40"/>
          </p15:clr>
        </p15:guide>
        <p15:guide id="4" orient="horz" pos="23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2152-0535-2C4E-B64A-F1363EBC93EB}"/>
              </a:ext>
            </a:extLst>
          </p:cNvPr>
          <p:cNvSpPr>
            <a:spLocks noGrp="1"/>
          </p:cNvSpPr>
          <p:nvPr>
            <p:ph type="title" hasCustomPrompt="1"/>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1E73AA9-2314-5744-A265-251AC0D3CF1B}"/>
              </a:ext>
            </a:extLst>
          </p:cNvPr>
          <p:cNvSpPr>
            <a:spLocks noGrp="1"/>
          </p:cNvSpPr>
          <p:nvPr>
            <p:ph type="sldNum" sz="quarter" idx="10"/>
          </p:nvPr>
        </p:nvSpPr>
        <p:spPr/>
        <p:txBody>
          <a:bodyPr/>
          <a:lstStyle/>
          <a:p>
            <a:fld id="{0D03E1BA-4E8B-4FE6-B973-ABE274ACFB99}" type="slidenum">
              <a:rPr lang="en-US" smtClean="0"/>
              <a:pPr/>
              <a:t>‹#›</a:t>
            </a:fld>
            <a:endParaRPr lang="en-US"/>
          </a:p>
        </p:txBody>
      </p:sp>
      <p:sp>
        <p:nvSpPr>
          <p:cNvPr id="4" name="Content Placeholder 2">
            <a:extLst>
              <a:ext uri="{FF2B5EF4-FFF2-40B4-BE49-F238E27FC236}">
                <a16:creationId xmlns:a16="http://schemas.microsoft.com/office/drawing/2014/main" id="{D1F0A8A3-3D38-D241-A654-2633CFA9E2E0}"/>
              </a:ext>
            </a:extLst>
          </p:cNvPr>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5" name="Content Placeholder 2">
            <a:extLst>
              <a:ext uri="{FF2B5EF4-FFF2-40B4-BE49-F238E27FC236}">
                <a16:creationId xmlns:a16="http://schemas.microsoft.com/office/drawing/2014/main" id="{750CF3CF-AAF8-444C-87E5-D72B27800E9D}"/>
              </a:ext>
            </a:extLst>
          </p:cNvPr>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sp>
        <p:nvSpPr>
          <p:cNvPr id="6" name="TextBox 5">
            <a:extLst>
              <a:ext uri="{FF2B5EF4-FFF2-40B4-BE49-F238E27FC236}">
                <a16:creationId xmlns:a16="http://schemas.microsoft.com/office/drawing/2014/main" id="{A6246A0D-51B6-5A45-9FF1-B4549922C668}"/>
              </a:ext>
            </a:extLst>
          </p:cNvPr>
          <p:cNvSpPr txBox="1"/>
          <p:nvPr userDrawn="1"/>
        </p:nvSpPr>
        <p:spPr>
          <a:xfrm>
            <a:off x="8896043" y="1246637"/>
            <a:ext cx="2878035" cy="396240"/>
          </a:xfrm>
          <a:prstGeom prst="rect">
            <a:avLst/>
          </a:prstGeom>
        </p:spPr>
        <p:txBody>
          <a:bodyPr vert="horz" wrap="square" lIns="0" tIns="0" rIns="0" bIns="0" rtlCol="0" anchor="b">
            <a:normAutofit/>
          </a:bodyPr>
          <a:lstStyle/>
          <a:p>
            <a:pPr algn="r"/>
            <a:r>
              <a:rPr lang="en-US" sz="1100" dirty="0">
                <a:latin typeface="+mj-lt"/>
              </a:rPr>
              <a:t>Visit us </a:t>
            </a:r>
            <a:r>
              <a:rPr lang="en-US" sz="1100" dirty="0">
                <a:solidFill>
                  <a:srgbClr val="FF0000"/>
                </a:solidFill>
                <a:latin typeface="+mj-lt"/>
              </a:rPr>
              <a:t>@ </a:t>
            </a:r>
            <a:r>
              <a:rPr lang="en-US" sz="1100" u="sng" dirty="0">
                <a:solidFill>
                  <a:srgbClr val="FF0000"/>
                </a:solidFill>
                <a:latin typeface="+mj-lt"/>
              </a:rPr>
              <a:t>Latvia.Accenture.lv</a:t>
            </a:r>
          </a:p>
        </p:txBody>
      </p:sp>
      <p:cxnSp>
        <p:nvCxnSpPr>
          <p:cNvPr id="7" name="Straight Connector 6">
            <a:extLst>
              <a:ext uri="{FF2B5EF4-FFF2-40B4-BE49-F238E27FC236}">
                <a16:creationId xmlns:a16="http://schemas.microsoft.com/office/drawing/2014/main" id="{50B8D597-A23A-654A-87BC-1948DAE04E6B}"/>
              </a:ext>
            </a:extLst>
          </p:cNvPr>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5401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42912" y="368300"/>
            <a:ext cx="7602183" cy="1030357"/>
          </a:xfrm>
          <a:prstGeom prst="rect">
            <a:avLst/>
          </a:prstGeom>
        </p:spPr>
        <p:txBody>
          <a:bodyPr/>
          <a:lstStyle/>
          <a:p>
            <a:r>
              <a:rPr lang="en-US" dirty="0"/>
              <a:t>CLICK TO EDIT MASTER TITLE STYLE</a:t>
            </a:r>
          </a:p>
        </p:txBody>
      </p:sp>
      <p:sp>
        <p:nvSpPr>
          <p:cNvPr id="11" name="Content Placeholder 2"/>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2"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600" b="0" baseline="0">
                <a:latin typeface="+mj-lt"/>
              </a:defRPr>
            </a:lvl1pPr>
          </a:lstStyle>
          <a:p>
            <a:pPr lvl="0"/>
            <a:r>
              <a:rPr lang="en-US"/>
              <a:t>Some text</a:t>
            </a:r>
          </a:p>
        </p:txBody>
      </p:sp>
      <p:sp>
        <p:nvSpPr>
          <p:cNvPr id="14" name="Content Placeholder 2"/>
          <p:cNvSpPr>
            <a:spLocks noGrp="1"/>
          </p:cNvSpPr>
          <p:nvPr>
            <p:ph idx="14" hasCustomPrompt="1"/>
          </p:nvPr>
        </p:nvSpPr>
        <p:spPr>
          <a:xfrm>
            <a:off x="4540158"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cxnSp>
        <p:nvCxnSpPr>
          <p:cNvPr id="15" name="Straight Connector 14"/>
          <p:cNvCxnSpPr/>
          <p:nvPr userDrawn="1"/>
        </p:nvCxnSpPr>
        <p:spPr>
          <a:xfrm>
            <a:off x="8907920"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284914381"/>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9542D-5796-4177-9FDB-1C4BCCC263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599D82-849F-47B0-AE75-C18F35B72A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0E1EE-9535-4414-A42C-BE9F6AA26AE4}"/>
              </a:ext>
            </a:extLst>
          </p:cNvPr>
          <p:cNvSpPr>
            <a:spLocks noGrp="1"/>
          </p:cNvSpPr>
          <p:nvPr>
            <p:ph type="dt" sz="half" idx="10"/>
          </p:nvPr>
        </p:nvSpPr>
        <p:spPr/>
        <p:txBody>
          <a:bodyPr/>
          <a:lstStyle/>
          <a:p>
            <a:fld id="{64336EED-B4D7-4CBD-9FAC-C986579B8373}" type="datetimeFigureOut">
              <a:rPr lang="en-US" smtClean="0"/>
              <a:t>11/15/18</a:t>
            </a:fld>
            <a:endParaRPr lang="en-US"/>
          </a:p>
        </p:txBody>
      </p:sp>
      <p:sp>
        <p:nvSpPr>
          <p:cNvPr id="5" name="Footer Placeholder 4">
            <a:extLst>
              <a:ext uri="{FF2B5EF4-FFF2-40B4-BE49-F238E27FC236}">
                <a16:creationId xmlns:a16="http://schemas.microsoft.com/office/drawing/2014/main" id="{63907546-FABA-497A-9550-C6AB69A64E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C6EB0F-98E6-472E-BA3D-DB5F61821480}"/>
              </a:ext>
            </a:extLst>
          </p:cNvPr>
          <p:cNvSpPr>
            <a:spLocks noGrp="1"/>
          </p:cNvSpPr>
          <p:nvPr>
            <p:ph type="sldNum" sz="quarter" idx="12"/>
          </p:nvPr>
        </p:nvSpPr>
        <p:spPr/>
        <p:txBody>
          <a:bodyPr/>
          <a:lstStyle/>
          <a:p>
            <a:fld id="{35A5DA1B-58CD-4D35-B4E1-296325B08E04}" type="slidenum">
              <a:rPr lang="en-US" smtClean="0"/>
              <a:t>‹#›</a:t>
            </a:fld>
            <a:endParaRPr lang="en-US"/>
          </a:p>
        </p:txBody>
      </p:sp>
    </p:spTree>
    <p:extLst>
      <p:ext uri="{BB962C8B-B14F-4D97-AF65-F5344CB8AC3E}">
        <p14:creationId xmlns:p14="http://schemas.microsoft.com/office/powerpoint/2010/main" val="23410117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12" y="368300"/>
            <a:ext cx="7574887" cy="1005157"/>
          </a:xfrm>
        </p:spPr>
        <p:txBody>
          <a:bodyPr>
            <a:normAutofit/>
          </a:bodyPr>
          <a:lstStyle>
            <a:lvl1pPr>
              <a:defRPr sz="4000"/>
            </a:lvl1pPr>
          </a:lstStyle>
          <a:p>
            <a:r>
              <a:rPr lang="en-US"/>
              <a:t>CLICK TO EDIT MASTER TITLE STYLE</a:t>
            </a:r>
          </a:p>
        </p:txBody>
      </p:sp>
      <p:sp>
        <p:nvSpPr>
          <p:cNvPr id="3" name="Content Placeholder 2"/>
          <p:cNvSpPr>
            <a:spLocks noGrp="1"/>
          </p:cNvSpPr>
          <p:nvPr>
            <p:ph idx="1" hasCustomPrompt="1"/>
          </p:nvPr>
        </p:nvSpPr>
        <p:spPr>
          <a:xfrm>
            <a:off x="425680" y="1983556"/>
            <a:ext cx="3340203" cy="386666"/>
          </a:xfrm>
        </p:spPr>
        <p:txBody>
          <a:bodyPr lIns="0" tIns="0" rIns="0" bIns="0"/>
          <a:lstStyle>
            <a:lvl1pPr marL="0" indent="0">
              <a:spcBef>
                <a:spcPts val="0"/>
              </a:spcBef>
              <a:buNone/>
              <a:defRPr sz="1400" b="0" baseline="0">
                <a:solidFill>
                  <a:schemeClr val="tx1"/>
                </a:solidFill>
                <a:latin typeface="+mj-lt"/>
              </a:defRPr>
            </a:lvl1pPr>
          </a:lstStyle>
          <a:p>
            <a:pPr lvl="0"/>
            <a:r>
              <a:rPr lang="en-US"/>
              <a:t>TITLE</a:t>
            </a:r>
          </a:p>
          <a:p>
            <a:pPr lvl="0"/>
            <a:endParaRPr lang="en-US"/>
          </a:p>
        </p:txBody>
      </p:sp>
      <p:sp>
        <p:nvSpPr>
          <p:cNvPr id="12" name="Content Placeholder 2"/>
          <p:cNvSpPr>
            <a:spLocks noGrp="1"/>
          </p:cNvSpPr>
          <p:nvPr>
            <p:ph idx="14" hasCustomPrompt="1"/>
          </p:nvPr>
        </p:nvSpPr>
        <p:spPr>
          <a:xfrm>
            <a:off x="8437314" y="1981899"/>
            <a:ext cx="3336763" cy="388323"/>
          </a:xfrm>
        </p:spPr>
        <p:txBody>
          <a:bodyPr lIns="0" tIns="0" rIns="0" bIns="0"/>
          <a:lstStyle>
            <a:lvl1pPr marL="0" indent="0">
              <a:spcBef>
                <a:spcPts val="0"/>
              </a:spcBef>
              <a:buNone/>
              <a:defRPr sz="1400" b="0" baseline="0">
                <a:solidFill>
                  <a:schemeClr val="tx1"/>
                </a:solidFill>
                <a:latin typeface="+mj-lt"/>
              </a:defRPr>
            </a:lvl1pPr>
          </a:lstStyle>
          <a:p>
            <a:pPr lvl="0"/>
            <a:r>
              <a:rPr lang="en-US"/>
              <a:t>SOME TEXT</a:t>
            </a:r>
          </a:p>
        </p:txBody>
      </p:sp>
      <p:sp>
        <p:nvSpPr>
          <p:cNvPr id="14" name="Content Placeholder 2"/>
          <p:cNvSpPr>
            <a:spLocks noGrp="1"/>
          </p:cNvSpPr>
          <p:nvPr>
            <p:ph idx="15" hasCustomPrompt="1"/>
          </p:nvPr>
        </p:nvSpPr>
        <p:spPr>
          <a:xfrm>
            <a:off x="4430798" y="2005963"/>
            <a:ext cx="3341602" cy="364259"/>
          </a:xfrm>
        </p:spPr>
        <p:txBody>
          <a:bodyPr lIns="0" tIns="0" rIns="0" bIns="0"/>
          <a:lstStyle>
            <a:lvl1pPr marL="0" indent="0">
              <a:spcBef>
                <a:spcPts val="0"/>
              </a:spcBef>
              <a:buNone/>
              <a:defRPr sz="1400" b="0" baseline="0">
                <a:solidFill>
                  <a:schemeClr val="tx1"/>
                </a:solidFill>
                <a:latin typeface="+mj-lt"/>
              </a:defRPr>
            </a:lvl1pPr>
          </a:lstStyle>
          <a:p>
            <a:pPr lvl="0"/>
            <a:r>
              <a:rPr lang="en-US"/>
              <a:t>SOME TEXT</a:t>
            </a:r>
          </a:p>
        </p:txBody>
      </p:sp>
      <p:sp>
        <p:nvSpPr>
          <p:cNvPr id="5" name="TextBox 4"/>
          <p:cNvSpPr txBox="1"/>
          <p:nvPr userDrawn="1"/>
        </p:nvSpPr>
        <p:spPr>
          <a:xfrm>
            <a:off x="424981" y="2574758"/>
            <a:ext cx="3340203" cy="914400"/>
          </a:xfrm>
          <a:prstGeom prst="rect">
            <a:avLst/>
          </a:prstGeom>
        </p:spPr>
        <p:txBody>
          <a:bodyPr vert="horz" wrap="none" lIns="0" tIns="0" rIns="0" bIns="0" rtlCol="0" anchor="t">
            <a:normAutofit/>
          </a:bodyPr>
          <a:lstStyle/>
          <a:p>
            <a:endParaRPr lang="en-US"/>
          </a:p>
        </p:txBody>
      </p:sp>
      <p:sp>
        <p:nvSpPr>
          <p:cNvPr id="24" name="Content Placeholder 2"/>
          <p:cNvSpPr>
            <a:spLocks noGrp="1"/>
          </p:cNvSpPr>
          <p:nvPr>
            <p:ph idx="16" hasCustomPrompt="1"/>
          </p:nvPr>
        </p:nvSpPr>
        <p:spPr>
          <a:xfrm>
            <a:off x="424980" y="2399840"/>
            <a:ext cx="3340203" cy="3716426"/>
          </a:xfrm>
        </p:spPr>
        <p:txBody>
          <a:bodyPr lIns="0" tIns="0" rIns="0" bIns="0"/>
          <a:lstStyle>
            <a:lvl1pPr marL="0" indent="0">
              <a:spcBef>
                <a:spcPts val="0"/>
              </a:spcBef>
              <a:buNone/>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25" name="Content Placeholder 2"/>
          <p:cNvSpPr>
            <a:spLocks noGrp="1"/>
          </p:cNvSpPr>
          <p:nvPr>
            <p:ph idx="17" hasCustomPrompt="1"/>
          </p:nvPr>
        </p:nvSpPr>
        <p:spPr>
          <a:xfrm>
            <a:off x="4432197" y="2394285"/>
            <a:ext cx="3340203" cy="3716426"/>
          </a:xfrm>
        </p:spPr>
        <p:txBody>
          <a:bodyPr lIns="0" tIns="0" rIns="0" bIns="0"/>
          <a:lstStyle>
            <a:lvl1pPr marL="0" indent="0">
              <a:spcBef>
                <a:spcPts val="0"/>
              </a:spcBef>
              <a:buNone/>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26" name="Content Placeholder 2"/>
          <p:cNvSpPr>
            <a:spLocks noGrp="1"/>
          </p:cNvSpPr>
          <p:nvPr>
            <p:ph idx="18" hasCustomPrompt="1"/>
          </p:nvPr>
        </p:nvSpPr>
        <p:spPr>
          <a:xfrm>
            <a:off x="8437314" y="2394285"/>
            <a:ext cx="3340203" cy="3716426"/>
          </a:xfrm>
        </p:spPr>
        <p:txBody>
          <a:bodyPr lIns="0" tIns="0" rIns="0" bIns="0"/>
          <a:lstStyle>
            <a:lvl1pPr marL="0" marR="0" indent="0" algn="l" defTabSz="914400" rtl="0" eaLnBrk="1" fontAlgn="auto" latinLnBrk="0" hangingPunct="1">
              <a:lnSpc>
                <a:spcPct val="100000"/>
              </a:lnSpc>
              <a:spcBef>
                <a:spcPts val="0"/>
              </a:spcBef>
              <a:spcAft>
                <a:spcPts val="0"/>
              </a:spcAft>
              <a:buClrTx/>
              <a:buSzTx/>
              <a:buFontTx/>
              <a:buNone/>
              <a:tabLst/>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1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2442357369"/>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16" name="Content Placeholder 2"/>
          <p:cNvSpPr>
            <a:spLocks noGrp="1"/>
          </p:cNvSpPr>
          <p:nvPr>
            <p:ph idx="1" hasCustomPrompt="1"/>
          </p:nvPr>
        </p:nvSpPr>
        <p:spPr>
          <a:xfrm>
            <a:off x="436880"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7" name="Content Placeholder 2"/>
          <p:cNvSpPr>
            <a:spLocks noGrp="1"/>
          </p:cNvSpPr>
          <p:nvPr>
            <p:ph idx="14" hasCustomPrompt="1"/>
          </p:nvPr>
        </p:nvSpPr>
        <p:spPr>
          <a:xfrm>
            <a:off x="4442365"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20" name="Content Placeholder 2">
            <a:extLst>
              <a:ext uri="{FF2B5EF4-FFF2-40B4-BE49-F238E27FC236}">
                <a16:creationId xmlns:a16="http://schemas.microsoft.com/office/drawing/2014/main" id="{E0C80F9A-5FC1-47D9-90EC-4478A4191562}"/>
              </a:ext>
            </a:extLst>
          </p:cNvPr>
          <p:cNvSpPr>
            <a:spLocks noGrp="1"/>
          </p:cNvSpPr>
          <p:nvPr>
            <p:ph idx="15" hasCustomPrompt="1"/>
          </p:nvPr>
        </p:nvSpPr>
        <p:spPr>
          <a:xfrm>
            <a:off x="8447850"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2" name="TextBox 1"/>
          <p:cNvSpPr txBox="1"/>
          <p:nvPr userDrawn="1"/>
        </p:nvSpPr>
        <p:spPr>
          <a:xfrm>
            <a:off x="2692958" y="6546501"/>
            <a:ext cx="914400" cy="914400"/>
          </a:xfrm>
          <a:prstGeom prst="rect">
            <a:avLst/>
          </a:prstGeom>
        </p:spPr>
        <p:txBody>
          <a:bodyPr vert="horz" wrap="none" lIns="0" tIns="0" rIns="0" bIns="0" rtlCol="0" anchor="t">
            <a:normAutofit/>
          </a:bodyPr>
          <a:lstStyle/>
          <a:p>
            <a:endParaRPr lang="en-US"/>
          </a:p>
        </p:txBody>
      </p:sp>
      <p:sp>
        <p:nvSpPr>
          <p:cNvPr id="3" name="TextBox 2"/>
          <p:cNvSpPr txBox="1"/>
          <p:nvPr userDrawn="1"/>
        </p:nvSpPr>
        <p:spPr>
          <a:xfrm>
            <a:off x="512466" y="6546501"/>
            <a:ext cx="914400" cy="914400"/>
          </a:xfrm>
          <a:prstGeom prst="rect">
            <a:avLst/>
          </a:prstGeom>
        </p:spPr>
        <p:txBody>
          <a:bodyPr vert="horz" wrap="none" lIns="0" tIns="0" rIns="0" bIns="0" rtlCol="0" anchor="t">
            <a:normAutofit/>
          </a:bodyPr>
          <a:lstStyle/>
          <a:p>
            <a:endParaRPr lang="en-US"/>
          </a:p>
        </p:txBody>
      </p:sp>
      <p:sp>
        <p:nvSpPr>
          <p:cNvPr id="4" name="TextBox 3"/>
          <p:cNvSpPr txBox="1"/>
          <p:nvPr userDrawn="1"/>
        </p:nvSpPr>
        <p:spPr>
          <a:xfrm>
            <a:off x="2607547" y="6531429"/>
            <a:ext cx="914400" cy="914400"/>
          </a:xfrm>
          <a:prstGeom prst="rect">
            <a:avLst/>
          </a:prstGeom>
        </p:spPr>
        <p:txBody>
          <a:bodyPr vert="horz" wrap="none" lIns="0" tIns="0" rIns="0" bIns="0" rtlCol="0" anchor="t">
            <a:normAutofit/>
          </a:bodyPr>
          <a:lstStyle/>
          <a:p>
            <a:endParaRPr lang="en-US"/>
          </a:p>
        </p:txBody>
      </p:sp>
      <p:sp>
        <p:nvSpPr>
          <p:cNvPr id="6" name="TextBox 5"/>
          <p:cNvSpPr txBox="1"/>
          <p:nvPr userDrawn="1"/>
        </p:nvSpPr>
        <p:spPr>
          <a:xfrm>
            <a:off x="1999622" y="6526404"/>
            <a:ext cx="914400" cy="914400"/>
          </a:xfrm>
          <a:prstGeom prst="rect">
            <a:avLst/>
          </a:prstGeom>
        </p:spPr>
        <p:txBody>
          <a:bodyPr vert="horz" wrap="none" lIns="0" tIns="0" rIns="0" bIns="0" rtlCol="0" anchor="t">
            <a:normAutofit/>
          </a:bodyPr>
          <a:lstStyle/>
          <a:p>
            <a:endParaRPr lang="en-US"/>
          </a:p>
        </p:txBody>
      </p:sp>
      <p:sp>
        <p:nvSpPr>
          <p:cNvPr id="7" name="TextBox 6"/>
          <p:cNvSpPr txBox="1"/>
          <p:nvPr userDrawn="1"/>
        </p:nvSpPr>
        <p:spPr>
          <a:xfrm>
            <a:off x="1838848" y="6541477"/>
            <a:ext cx="914400" cy="914400"/>
          </a:xfrm>
          <a:prstGeom prst="rect">
            <a:avLst/>
          </a:prstGeom>
        </p:spPr>
        <p:txBody>
          <a:bodyPr vert="horz" wrap="none" lIns="0" tIns="0" rIns="0" bIns="0" rtlCol="0" anchor="t">
            <a:normAutofit/>
          </a:bodyPr>
          <a:lstStyle/>
          <a:p>
            <a:endParaRPr lang="en-US"/>
          </a:p>
        </p:txBody>
      </p:sp>
      <p:sp>
        <p:nvSpPr>
          <p:cNvPr id="12"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2237138296"/>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4164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0"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11" name="Straight Connector 10"/>
          <p:cNvCxnSpPr/>
          <p:nvPr userDrawn="1"/>
        </p:nvCxnSpPr>
        <p:spPr>
          <a:xfrm>
            <a:off x="8907920"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p:cNvSpPr>
            <a:spLocks noGrp="1"/>
          </p:cNvSpPr>
          <p:nvPr>
            <p:ph idx="14" hasCustomPrompt="1"/>
          </p:nvPr>
        </p:nvSpPr>
        <p:spPr>
          <a:xfrm>
            <a:off x="574893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4" name="Content Placeholder 2"/>
          <p:cNvSpPr>
            <a:spLocks noGrp="1"/>
          </p:cNvSpPr>
          <p:nvPr>
            <p:ph idx="15" hasCustomPrompt="1"/>
          </p:nvPr>
        </p:nvSpPr>
        <p:spPr>
          <a:xfrm>
            <a:off x="3095292"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2"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303755642"/>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7" name="Content Placeholder 2"/>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11" name="Title 5">
            <a:extLst>
              <a:ext uri="{FF2B5EF4-FFF2-40B4-BE49-F238E27FC236}">
                <a16:creationId xmlns:a16="http://schemas.microsoft.com/office/drawing/2014/main" id="{6F50C221-C5BF-4195-812B-6187E5AA6B2B}"/>
              </a:ext>
            </a:extLst>
          </p:cNvPr>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6"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499307538"/>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1" name="Content Placeholder 2"/>
          <p:cNvSpPr>
            <a:spLocks noGrp="1"/>
          </p:cNvSpPr>
          <p:nvPr>
            <p:ph idx="14" hasCustomPrompt="1"/>
          </p:nvPr>
        </p:nvSpPr>
        <p:spPr>
          <a:xfrm>
            <a:off x="4539941"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6"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2031266742"/>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1">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4164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3" name="Content Placeholder 2"/>
          <p:cNvSpPr>
            <a:spLocks noGrp="1"/>
          </p:cNvSpPr>
          <p:nvPr>
            <p:ph idx="14" hasCustomPrompt="1"/>
          </p:nvPr>
        </p:nvSpPr>
        <p:spPr>
          <a:xfrm>
            <a:off x="574893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4" name="Content Placeholder 2"/>
          <p:cNvSpPr>
            <a:spLocks noGrp="1"/>
          </p:cNvSpPr>
          <p:nvPr>
            <p:ph idx="15" hasCustomPrompt="1"/>
          </p:nvPr>
        </p:nvSpPr>
        <p:spPr>
          <a:xfrm>
            <a:off x="3095292"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7"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2486815766"/>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ea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36880" y="368300"/>
            <a:ext cx="7608216" cy="1030357"/>
          </a:xfrm>
          <a:prstGeom prst="rect">
            <a:avLst/>
          </a:prstGeom>
        </p:spPr>
        <p:txBody>
          <a:bodyPr/>
          <a:lstStyle/>
          <a:p>
            <a:r>
              <a:rPr lang="en-US"/>
              <a:t>CLICK TO EDIT MASTER TITLE STYLE</a:t>
            </a:r>
          </a:p>
        </p:txBody>
      </p:sp>
      <p:sp>
        <p:nvSpPr>
          <p:cNvPr id="7" name="Content Placeholder 2"/>
          <p:cNvSpPr>
            <a:spLocks noGrp="1"/>
          </p:cNvSpPr>
          <p:nvPr>
            <p:ph idx="13" hasCustomPrompt="1"/>
          </p:nvPr>
        </p:nvSpPr>
        <p:spPr>
          <a:xfrm>
            <a:off x="8907918"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8" name="Straight Connector 7"/>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524435" y="6481482"/>
            <a:ext cx="914400" cy="914400"/>
          </a:xfrm>
          <a:prstGeom prst="rect">
            <a:avLst/>
          </a:prstGeom>
        </p:spPr>
        <p:txBody>
          <a:bodyPr vert="horz" wrap="none" lIns="0" tIns="0" rIns="0" bIns="0" rtlCol="0" anchor="t">
            <a:normAutofit/>
          </a:bodyPr>
          <a:lstStyle/>
          <a:p>
            <a:endParaRPr lang="en-US"/>
          </a:p>
        </p:txBody>
      </p:sp>
      <p:sp>
        <p:nvSpPr>
          <p:cNvPr id="9"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140856829"/>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36880" y="368300"/>
            <a:ext cx="7608216" cy="1030357"/>
          </a:xfrm>
          <a:prstGeom prst="rect">
            <a:avLst/>
          </a:prstGeom>
        </p:spPr>
        <p:txBody>
          <a:bodyPr/>
          <a:lstStyle/>
          <a:p>
            <a:r>
              <a:rPr lang="en-US"/>
              <a:t>CLICK TO EDIT MASTER TITLE STYLE</a:t>
            </a:r>
          </a:p>
        </p:txBody>
      </p:sp>
      <p:sp>
        <p:nvSpPr>
          <p:cNvPr id="2" name="TextBox 1"/>
          <p:cNvSpPr txBox="1"/>
          <p:nvPr userDrawn="1"/>
        </p:nvSpPr>
        <p:spPr>
          <a:xfrm>
            <a:off x="1156447" y="6602506"/>
            <a:ext cx="914400" cy="914400"/>
          </a:xfrm>
          <a:prstGeom prst="rect">
            <a:avLst/>
          </a:prstGeom>
        </p:spPr>
        <p:txBody>
          <a:bodyPr vert="horz" wrap="none" lIns="0" tIns="0" rIns="0" bIns="0" rtlCol="0" anchor="t">
            <a:normAutofit/>
          </a:bodyPr>
          <a:lstStyle/>
          <a:p>
            <a:endParaRPr lang="en-US"/>
          </a:p>
        </p:txBody>
      </p:sp>
      <p:sp>
        <p:nvSpPr>
          <p:cNvPr id="5"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2592817006"/>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1 + 1 columns">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2239897263"/>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3075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5E71-9B8A-4FC9-8E01-CD7FBFBC35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BF25E5-424E-4B07-AAE4-607B5A95DF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00BD269-6B90-42A9-A9E1-8A3B2FEB1770}"/>
              </a:ext>
            </a:extLst>
          </p:cNvPr>
          <p:cNvSpPr>
            <a:spLocks noGrp="1"/>
          </p:cNvSpPr>
          <p:nvPr>
            <p:ph type="dt" sz="half" idx="10"/>
          </p:nvPr>
        </p:nvSpPr>
        <p:spPr/>
        <p:txBody>
          <a:bodyPr/>
          <a:lstStyle/>
          <a:p>
            <a:fld id="{64336EED-B4D7-4CBD-9FAC-C986579B8373}" type="datetimeFigureOut">
              <a:rPr lang="en-US" smtClean="0"/>
              <a:t>11/15/18</a:t>
            </a:fld>
            <a:endParaRPr lang="en-US"/>
          </a:p>
        </p:txBody>
      </p:sp>
      <p:sp>
        <p:nvSpPr>
          <p:cNvPr id="5" name="Footer Placeholder 4">
            <a:extLst>
              <a:ext uri="{FF2B5EF4-FFF2-40B4-BE49-F238E27FC236}">
                <a16:creationId xmlns:a16="http://schemas.microsoft.com/office/drawing/2014/main" id="{2FA891DE-906F-44E6-87A9-1694FAA9B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7734-F656-4AE8-A8EC-708477AA6376}"/>
              </a:ext>
            </a:extLst>
          </p:cNvPr>
          <p:cNvSpPr>
            <a:spLocks noGrp="1"/>
          </p:cNvSpPr>
          <p:nvPr>
            <p:ph type="sldNum" sz="quarter" idx="12"/>
          </p:nvPr>
        </p:nvSpPr>
        <p:spPr/>
        <p:txBody>
          <a:bodyPr/>
          <a:lstStyle/>
          <a:p>
            <a:fld id="{35A5DA1B-58CD-4D35-B4E1-296325B08E04}" type="slidenum">
              <a:rPr lang="en-US" smtClean="0"/>
              <a:t>‹#›</a:t>
            </a:fld>
            <a:endParaRPr lang="en-US"/>
          </a:p>
        </p:txBody>
      </p:sp>
    </p:spTree>
    <p:extLst>
      <p:ext uri="{BB962C8B-B14F-4D97-AF65-F5344CB8AC3E}">
        <p14:creationId xmlns:p14="http://schemas.microsoft.com/office/powerpoint/2010/main" val="34463646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4201F90-926B-44AA-8C96-4077F8472472}"/>
              </a:ext>
            </a:extLst>
          </p:cNvPr>
          <p:cNvSpPr>
            <a:spLocks noGrp="1"/>
          </p:cNvSpPr>
          <p:nvPr>
            <p:ph idx="13" hasCustomPrompt="1"/>
          </p:nvPr>
        </p:nvSpPr>
        <p:spPr>
          <a:xfrm>
            <a:off x="425680" y="5585467"/>
            <a:ext cx="2866159" cy="1028693"/>
          </a:xfrm>
          <a:prstGeom prst="rect">
            <a:avLst/>
          </a:prstGeom>
        </p:spPr>
        <p:txBody>
          <a:bodyPr lIns="0" tIns="0" rIns="0" bIns="0"/>
          <a:lstStyle>
            <a:lvl1pPr marL="0" indent="0">
              <a:spcBef>
                <a:spcPts val="0"/>
              </a:spcBef>
              <a:buNone/>
              <a:defRPr sz="1400" b="0" baseline="0">
                <a:solidFill>
                  <a:schemeClr val="tx1"/>
                </a:solidFill>
                <a:latin typeface="+mj-lt"/>
              </a:defRPr>
            </a:lvl1pPr>
          </a:lstStyle>
          <a:p>
            <a:pPr lvl="0"/>
            <a:r>
              <a:rPr lang="en-US"/>
              <a:t>Name surname</a:t>
            </a:r>
          </a:p>
        </p:txBody>
      </p:sp>
      <p:sp>
        <p:nvSpPr>
          <p:cNvPr id="11" name="Rectangle 10">
            <a:extLst>
              <a:ext uri="{FF2B5EF4-FFF2-40B4-BE49-F238E27FC236}">
                <a16:creationId xmlns:a16="http://schemas.microsoft.com/office/drawing/2014/main" id="{4F64AE35-CF69-4FD2-BC3B-3DEF07627DBF}"/>
              </a:ext>
            </a:extLst>
          </p:cNvPr>
          <p:cNvSpPr/>
          <p:nvPr userDrawn="1"/>
        </p:nvSpPr>
        <p:spPr>
          <a:xfrm>
            <a:off x="425680" y="1885467"/>
            <a:ext cx="2120296" cy="861774"/>
          </a:xfrm>
          <a:prstGeom prst="rect">
            <a:avLst/>
          </a:prstGeom>
        </p:spPr>
        <p:txBody>
          <a:bodyPr lIns="0" tIns="0" rIns="0" bIns="0">
            <a:noAutofit/>
          </a:bodyPr>
          <a:lstStyle/>
          <a:p>
            <a:pPr lvl="0" algn="l">
              <a:lnSpc>
                <a:spcPct val="80000"/>
              </a:lnSpc>
            </a:pPr>
            <a:r>
              <a:rPr lang="en-US" sz="2600">
                <a:solidFill>
                  <a:schemeClr val="tx1"/>
                </a:solidFill>
                <a:latin typeface="+mj-lt"/>
              </a:rPr>
              <a:t>CONTACTS</a:t>
            </a:r>
          </a:p>
        </p:txBody>
      </p:sp>
      <p:sp>
        <p:nvSpPr>
          <p:cNvPr id="12" name="Title 3">
            <a:extLst>
              <a:ext uri="{FF2B5EF4-FFF2-40B4-BE49-F238E27FC236}">
                <a16:creationId xmlns:a16="http://schemas.microsoft.com/office/drawing/2014/main" id="{516AEE14-5C26-4C3B-A199-BDE1B9984CF7}"/>
              </a:ext>
            </a:extLst>
          </p:cNvPr>
          <p:cNvSpPr>
            <a:spLocks noGrp="1"/>
          </p:cNvSpPr>
          <p:nvPr>
            <p:ph type="title"/>
          </p:nvPr>
        </p:nvSpPr>
        <p:spPr>
          <a:xfrm>
            <a:off x="7345238" y="472712"/>
            <a:ext cx="4428840" cy="2453367"/>
          </a:xfrm>
          <a:prstGeom prst="rect">
            <a:avLst/>
          </a:prstGeom>
        </p:spPr>
        <p:txBody>
          <a:bodyPr>
            <a:normAutofit/>
          </a:bodyPr>
          <a:lstStyle>
            <a:lvl1pPr>
              <a:defRPr sz="3200">
                <a:solidFill>
                  <a:schemeClr val="bg1"/>
                </a:solidFill>
              </a:defRPr>
            </a:lvl1pPr>
          </a:lstStyle>
          <a:p>
            <a:r>
              <a:rPr lang="en-US"/>
              <a:t>Click to edit Master title style</a:t>
            </a:r>
          </a:p>
        </p:txBody>
      </p:sp>
      <p:pic>
        <p:nvPicPr>
          <p:cNvPr id="15" name="Picture 14"/>
          <p:cNvPicPr>
            <a:picLocks noChangeAspect="1"/>
          </p:cNvPicPr>
          <p:nvPr userDrawn="1"/>
        </p:nvPicPr>
        <p:blipFill>
          <a:blip r:embed="rId2"/>
          <a:stretch>
            <a:fillRect/>
          </a:stretch>
        </p:blipFill>
        <p:spPr>
          <a:xfrm>
            <a:off x="442913" y="287564"/>
            <a:ext cx="1922916" cy="766807"/>
          </a:xfrm>
          <a:prstGeom prst="rect">
            <a:avLst/>
          </a:prstGeom>
        </p:spPr>
      </p:pic>
    </p:spTree>
    <p:extLst>
      <p:ext uri="{BB962C8B-B14F-4D97-AF65-F5344CB8AC3E}">
        <p14:creationId xmlns:p14="http://schemas.microsoft.com/office/powerpoint/2010/main" val="1512267979"/>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215924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endParaRPr lang="en-US"/>
          </a:p>
          <a:p>
            <a:pPr>
              <a:defRPr/>
            </a:pPr>
            <a:fld id="{B4A91AAB-32C0-454D-98BD-6F970E0B5D48}" type="slidenum">
              <a:rPr lang="en-US"/>
              <a:pPr>
                <a:defRPr/>
              </a:pPr>
              <a:t>‹#›</a:t>
            </a:fld>
            <a:endParaRPr lang="en-US"/>
          </a:p>
        </p:txBody>
      </p:sp>
    </p:spTree>
    <p:extLst>
      <p:ext uri="{BB962C8B-B14F-4D97-AF65-F5344CB8AC3E}">
        <p14:creationId xmlns:p14="http://schemas.microsoft.com/office/powerpoint/2010/main" val="2743365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998F1-5D65-4137-9ECA-EA20C797A4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A89487-54F3-4B8D-8389-A7D3CF1B06C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917B10-76E5-40D3-82DF-B3F39AAF82C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83ABB7-64D1-4EE5-AFED-18C274192629}"/>
              </a:ext>
            </a:extLst>
          </p:cNvPr>
          <p:cNvSpPr>
            <a:spLocks noGrp="1"/>
          </p:cNvSpPr>
          <p:nvPr>
            <p:ph type="dt" sz="half" idx="10"/>
          </p:nvPr>
        </p:nvSpPr>
        <p:spPr/>
        <p:txBody>
          <a:bodyPr/>
          <a:lstStyle/>
          <a:p>
            <a:fld id="{64336EED-B4D7-4CBD-9FAC-C986579B8373}" type="datetimeFigureOut">
              <a:rPr lang="en-US" smtClean="0"/>
              <a:t>11/15/18</a:t>
            </a:fld>
            <a:endParaRPr lang="en-US"/>
          </a:p>
        </p:txBody>
      </p:sp>
      <p:sp>
        <p:nvSpPr>
          <p:cNvPr id="6" name="Footer Placeholder 5">
            <a:extLst>
              <a:ext uri="{FF2B5EF4-FFF2-40B4-BE49-F238E27FC236}">
                <a16:creationId xmlns:a16="http://schemas.microsoft.com/office/drawing/2014/main" id="{764452DF-D5A8-40CE-B94F-8B6D15D119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057A6F-2723-420A-9BDC-7489BDF4D98C}"/>
              </a:ext>
            </a:extLst>
          </p:cNvPr>
          <p:cNvSpPr>
            <a:spLocks noGrp="1"/>
          </p:cNvSpPr>
          <p:nvPr>
            <p:ph type="sldNum" sz="quarter" idx="12"/>
          </p:nvPr>
        </p:nvSpPr>
        <p:spPr/>
        <p:txBody>
          <a:bodyPr/>
          <a:lstStyle/>
          <a:p>
            <a:fld id="{35A5DA1B-58CD-4D35-B4E1-296325B08E04}" type="slidenum">
              <a:rPr lang="en-US" smtClean="0"/>
              <a:t>‹#›</a:t>
            </a:fld>
            <a:endParaRPr lang="en-US"/>
          </a:p>
        </p:txBody>
      </p:sp>
    </p:spTree>
    <p:extLst>
      <p:ext uri="{BB962C8B-B14F-4D97-AF65-F5344CB8AC3E}">
        <p14:creationId xmlns:p14="http://schemas.microsoft.com/office/powerpoint/2010/main" val="468458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05E5E-7CBD-40AC-9912-C433772DF4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C38C80-ECB5-4A35-9DB2-C72E3DCA2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37C05A0-9958-42E2-BE77-9C8D4B6BFC4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056916-020A-4A37-B436-98AF51F741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702C812-CE2B-413E-84ED-3C50B68C50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9A9464-3DB9-49CB-A1F2-112AC568285A}"/>
              </a:ext>
            </a:extLst>
          </p:cNvPr>
          <p:cNvSpPr>
            <a:spLocks noGrp="1"/>
          </p:cNvSpPr>
          <p:nvPr>
            <p:ph type="dt" sz="half" idx="10"/>
          </p:nvPr>
        </p:nvSpPr>
        <p:spPr/>
        <p:txBody>
          <a:bodyPr/>
          <a:lstStyle/>
          <a:p>
            <a:fld id="{64336EED-B4D7-4CBD-9FAC-C986579B8373}" type="datetimeFigureOut">
              <a:rPr lang="en-US" smtClean="0"/>
              <a:t>11/15/18</a:t>
            </a:fld>
            <a:endParaRPr lang="en-US"/>
          </a:p>
        </p:txBody>
      </p:sp>
      <p:sp>
        <p:nvSpPr>
          <p:cNvPr id="8" name="Footer Placeholder 7">
            <a:extLst>
              <a:ext uri="{FF2B5EF4-FFF2-40B4-BE49-F238E27FC236}">
                <a16:creationId xmlns:a16="http://schemas.microsoft.com/office/drawing/2014/main" id="{682A693C-DF4B-456B-8008-9E1BFB9ABE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619519-EE59-412D-944E-3E791F97A8B9}"/>
              </a:ext>
            </a:extLst>
          </p:cNvPr>
          <p:cNvSpPr>
            <a:spLocks noGrp="1"/>
          </p:cNvSpPr>
          <p:nvPr>
            <p:ph type="sldNum" sz="quarter" idx="12"/>
          </p:nvPr>
        </p:nvSpPr>
        <p:spPr/>
        <p:txBody>
          <a:bodyPr/>
          <a:lstStyle/>
          <a:p>
            <a:fld id="{35A5DA1B-58CD-4D35-B4E1-296325B08E04}" type="slidenum">
              <a:rPr lang="en-US" smtClean="0"/>
              <a:t>‹#›</a:t>
            </a:fld>
            <a:endParaRPr lang="en-US"/>
          </a:p>
        </p:txBody>
      </p:sp>
    </p:spTree>
    <p:extLst>
      <p:ext uri="{BB962C8B-B14F-4D97-AF65-F5344CB8AC3E}">
        <p14:creationId xmlns:p14="http://schemas.microsoft.com/office/powerpoint/2010/main" val="4148140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C9CE4-9C8B-485F-8227-9BB3781817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64B995-2F4B-425F-99E9-3CAFA5EBED5A}"/>
              </a:ext>
            </a:extLst>
          </p:cNvPr>
          <p:cNvSpPr>
            <a:spLocks noGrp="1"/>
          </p:cNvSpPr>
          <p:nvPr>
            <p:ph type="dt" sz="half" idx="10"/>
          </p:nvPr>
        </p:nvSpPr>
        <p:spPr/>
        <p:txBody>
          <a:bodyPr/>
          <a:lstStyle/>
          <a:p>
            <a:fld id="{64336EED-B4D7-4CBD-9FAC-C986579B8373}" type="datetimeFigureOut">
              <a:rPr lang="en-US" smtClean="0"/>
              <a:t>11/15/18</a:t>
            </a:fld>
            <a:endParaRPr lang="en-US"/>
          </a:p>
        </p:txBody>
      </p:sp>
      <p:sp>
        <p:nvSpPr>
          <p:cNvPr id="4" name="Footer Placeholder 3">
            <a:extLst>
              <a:ext uri="{FF2B5EF4-FFF2-40B4-BE49-F238E27FC236}">
                <a16:creationId xmlns:a16="http://schemas.microsoft.com/office/drawing/2014/main" id="{8FD877B9-1F9B-480F-8359-2B7B262B2D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AA4A02-C2A2-440F-B660-26A3A109B297}"/>
              </a:ext>
            </a:extLst>
          </p:cNvPr>
          <p:cNvSpPr>
            <a:spLocks noGrp="1"/>
          </p:cNvSpPr>
          <p:nvPr>
            <p:ph type="sldNum" sz="quarter" idx="12"/>
          </p:nvPr>
        </p:nvSpPr>
        <p:spPr/>
        <p:txBody>
          <a:bodyPr/>
          <a:lstStyle/>
          <a:p>
            <a:fld id="{35A5DA1B-58CD-4D35-B4E1-296325B08E04}" type="slidenum">
              <a:rPr lang="en-US" smtClean="0"/>
              <a:t>‹#›</a:t>
            </a:fld>
            <a:endParaRPr lang="en-US"/>
          </a:p>
        </p:txBody>
      </p:sp>
    </p:spTree>
    <p:extLst>
      <p:ext uri="{BB962C8B-B14F-4D97-AF65-F5344CB8AC3E}">
        <p14:creationId xmlns:p14="http://schemas.microsoft.com/office/powerpoint/2010/main" val="4255360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723D96-E013-4B26-9F43-68086E2BBB9F}"/>
              </a:ext>
            </a:extLst>
          </p:cNvPr>
          <p:cNvSpPr>
            <a:spLocks noGrp="1"/>
          </p:cNvSpPr>
          <p:nvPr>
            <p:ph type="dt" sz="half" idx="10"/>
          </p:nvPr>
        </p:nvSpPr>
        <p:spPr/>
        <p:txBody>
          <a:bodyPr/>
          <a:lstStyle/>
          <a:p>
            <a:fld id="{64336EED-B4D7-4CBD-9FAC-C986579B8373}" type="datetimeFigureOut">
              <a:rPr lang="en-US" smtClean="0"/>
              <a:t>11/15/18</a:t>
            </a:fld>
            <a:endParaRPr lang="en-US"/>
          </a:p>
        </p:txBody>
      </p:sp>
      <p:sp>
        <p:nvSpPr>
          <p:cNvPr id="3" name="Footer Placeholder 2">
            <a:extLst>
              <a:ext uri="{FF2B5EF4-FFF2-40B4-BE49-F238E27FC236}">
                <a16:creationId xmlns:a16="http://schemas.microsoft.com/office/drawing/2014/main" id="{29C810C8-BE03-4385-9C7C-D8DA82EEF2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360498-0006-41CA-9C09-1BDAB326AA74}"/>
              </a:ext>
            </a:extLst>
          </p:cNvPr>
          <p:cNvSpPr>
            <a:spLocks noGrp="1"/>
          </p:cNvSpPr>
          <p:nvPr>
            <p:ph type="sldNum" sz="quarter" idx="12"/>
          </p:nvPr>
        </p:nvSpPr>
        <p:spPr/>
        <p:txBody>
          <a:bodyPr/>
          <a:lstStyle/>
          <a:p>
            <a:fld id="{35A5DA1B-58CD-4D35-B4E1-296325B08E04}" type="slidenum">
              <a:rPr lang="en-US" smtClean="0"/>
              <a:t>‹#›</a:t>
            </a:fld>
            <a:endParaRPr lang="en-US"/>
          </a:p>
        </p:txBody>
      </p:sp>
    </p:spTree>
    <p:extLst>
      <p:ext uri="{BB962C8B-B14F-4D97-AF65-F5344CB8AC3E}">
        <p14:creationId xmlns:p14="http://schemas.microsoft.com/office/powerpoint/2010/main" val="3323864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C2BC-3EC6-4A0D-BB72-2DC0AF94C1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D04C62-5100-466B-83FB-1DCEC31754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F4DF68-E38C-49AC-B90B-34063ECECB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9BC502-C7F5-47E6-A6BC-16B48A613294}"/>
              </a:ext>
            </a:extLst>
          </p:cNvPr>
          <p:cNvSpPr>
            <a:spLocks noGrp="1"/>
          </p:cNvSpPr>
          <p:nvPr>
            <p:ph type="dt" sz="half" idx="10"/>
          </p:nvPr>
        </p:nvSpPr>
        <p:spPr/>
        <p:txBody>
          <a:bodyPr/>
          <a:lstStyle/>
          <a:p>
            <a:fld id="{64336EED-B4D7-4CBD-9FAC-C986579B8373}" type="datetimeFigureOut">
              <a:rPr lang="en-US" smtClean="0"/>
              <a:t>11/15/18</a:t>
            </a:fld>
            <a:endParaRPr lang="en-US"/>
          </a:p>
        </p:txBody>
      </p:sp>
      <p:sp>
        <p:nvSpPr>
          <p:cNvPr id="6" name="Footer Placeholder 5">
            <a:extLst>
              <a:ext uri="{FF2B5EF4-FFF2-40B4-BE49-F238E27FC236}">
                <a16:creationId xmlns:a16="http://schemas.microsoft.com/office/drawing/2014/main" id="{5E537A39-FC0E-4DEC-81C1-850BCDA78D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452581-2DF9-46AE-9B04-225C1BEB62AB}"/>
              </a:ext>
            </a:extLst>
          </p:cNvPr>
          <p:cNvSpPr>
            <a:spLocks noGrp="1"/>
          </p:cNvSpPr>
          <p:nvPr>
            <p:ph type="sldNum" sz="quarter" idx="12"/>
          </p:nvPr>
        </p:nvSpPr>
        <p:spPr/>
        <p:txBody>
          <a:bodyPr/>
          <a:lstStyle/>
          <a:p>
            <a:fld id="{35A5DA1B-58CD-4D35-B4E1-296325B08E04}" type="slidenum">
              <a:rPr lang="en-US" smtClean="0"/>
              <a:t>‹#›</a:t>
            </a:fld>
            <a:endParaRPr lang="en-US"/>
          </a:p>
        </p:txBody>
      </p:sp>
    </p:spTree>
    <p:extLst>
      <p:ext uri="{BB962C8B-B14F-4D97-AF65-F5344CB8AC3E}">
        <p14:creationId xmlns:p14="http://schemas.microsoft.com/office/powerpoint/2010/main" val="4156592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227C8-378C-4132-8081-FBFEEA2FE8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BC9657-D77E-4ADE-B1A7-D076688C36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43C71E-1EF0-4058-89ED-DFAB02813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83B413-05A9-4B6D-849F-CA11B208F9A2}"/>
              </a:ext>
            </a:extLst>
          </p:cNvPr>
          <p:cNvSpPr>
            <a:spLocks noGrp="1"/>
          </p:cNvSpPr>
          <p:nvPr>
            <p:ph type="dt" sz="half" idx="10"/>
          </p:nvPr>
        </p:nvSpPr>
        <p:spPr/>
        <p:txBody>
          <a:bodyPr/>
          <a:lstStyle/>
          <a:p>
            <a:fld id="{64336EED-B4D7-4CBD-9FAC-C986579B8373}" type="datetimeFigureOut">
              <a:rPr lang="en-US" smtClean="0"/>
              <a:t>11/15/18</a:t>
            </a:fld>
            <a:endParaRPr lang="en-US"/>
          </a:p>
        </p:txBody>
      </p:sp>
      <p:sp>
        <p:nvSpPr>
          <p:cNvPr id="6" name="Footer Placeholder 5">
            <a:extLst>
              <a:ext uri="{FF2B5EF4-FFF2-40B4-BE49-F238E27FC236}">
                <a16:creationId xmlns:a16="http://schemas.microsoft.com/office/drawing/2014/main" id="{F4064F5F-39E5-4B54-A5AD-4E2D1519F2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11AFC9-9CC5-42EB-98D7-6A82B18A3004}"/>
              </a:ext>
            </a:extLst>
          </p:cNvPr>
          <p:cNvSpPr>
            <a:spLocks noGrp="1"/>
          </p:cNvSpPr>
          <p:nvPr>
            <p:ph type="sldNum" sz="quarter" idx="12"/>
          </p:nvPr>
        </p:nvSpPr>
        <p:spPr/>
        <p:txBody>
          <a:bodyPr/>
          <a:lstStyle/>
          <a:p>
            <a:fld id="{35A5DA1B-58CD-4D35-B4E1-296325B08E04}" type="slidenum">
              <a:rPr lang="en-US" smtClean="0"/>
              <a:t>‹#›</a:t>
            </a:fld>
            <a:endParaRPr lang="en-US"/>
          </a:p>
        </p:txBody>
      </p:sp>
    </p:spTree>
    <p:extLst>
      <p:ext uri="{BB962C8B-B14F-4D97-AF65-F5344CB8AC3E}">
        <p14:creationId xmlns:p14="http://schemas.microsoft.com/office/powerpoint/2010/main" val="3726059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1.emf"/><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DDD3CC-5099-4A87-8F9E-CB80359C74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FDE15D-5DC1-4D1C-B184-8EC0E40015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B7FF1F-0B7B-4B50-AF55-DE183834B1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336EED-B4D7-4CBD-9FAC-C986579B8373}" type="datetimeFigureOut">
              <a:rPr lang="en-US" smtClean="0"/>
              <a:t>11/15/18</a:t>
            </a:fld>
            <a:endParaRPr lang="en-US"/>
          </a:p>
        </p:txBody>
      </p:sp>
      <p:sp>
        <p:nvSpPr>
          <p:cNvPr id="5" name="Footer Placeholder 4">
            <a:extLst>
              <a:ext uri="{FF2B5EF4-FFF2-40B4-BE49-F238E27FC236}">
                <a16:creationId xmlns:a16="http://schemas.microsoft.com/office/drawing/2014/main" id="{5FEAF2AE-6903-484A-B350-82BBB95714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528014-80E6-4FD0-BCC4-82FDDB88E1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A5DA1B-58CD-4D35-B4E1-296325B08E04}" type="slidenum">
              <a:rPr lang="en-US" smtClean="0"/>
              <a:t>‹#›</a:t>
            </a:fld>
            <a:endParaRPr lang="en-US"/>
          </a:p>
        </p:txBody>
      </p:sp>
    </p:spTree>
    <p:extLst>
      <p:ext uri="{BB962C8B-B14F-4D97-AF65-F5344CB8AC3E}">
        <p14:creationId xmlns:p14="http://schemas.microsoft.com/office/powerpoint/2010/main" val="2861901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3"/>
          <a:stretch>
            <a:fillRect/>
          </a:stretch>
        </p:blipFill>
        <p:spPr>
          <a:xfrm>
            <a:off x="10481869" y="368300"/>
            <a:ext cx="1302144" cy="519260"/>
          </a:xfrm>
          <a:prstGeom prst="rect">
            <a:avLst/>
          </a:prstGeom>
        </p:spPr>
      </p:pic>
      <p:sp>
        <p:nvSpPr>
          <p:cNvPr id="1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
        <p:nvSpPr>
          <p:cNvPr id="14" name="Rectangle 13">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chemeClr val="bg1">
                    <a:lumMod val="65000"/>
                  </a:schemeClr>
                </a:solidFill>
              </a:rPr>
              <a:t>Copyright 2018 Accenture. All rights reserved.</a:t>
            </a:r>
          </a:p>
        </p:txBody>
      </p:sp>
      <p:sp>
        <p:nvSpPr>
          <p:cNvPr id="9" name="Title Placeholder 1"/>
          <p:cNvSpPr>
            <a:spLocks noGrp="1"/>
          </p:cNvSpPr>
          <p:nvPr>
            <p:ph type="title"/>
          </p:nvPr>
        </p:nvSpPr>
        <p:spPr>
          <a:xfrm>
            <a:off x="409584" y="377177"/>
            <a:ext cx="7608216" cy="996280"/>
          </a:xfrm>
          <a:prstGeom prst="rect">
            <a:avLst/>
          </a:prstGeom>
        </p:spPr>
        <p:txBody>
          <a:bodyPr vert="horz" lIns="0" tIns="0" rIns="0" bIns="0" rtlCol="0" anchor="t">
            <a:normAutofit/>
          </a:bodyPr>
          <a:lstStyle/>
          <a:p>
            <a:r>
              <a:rPr lang="en-US"/>
              <a:t>HEADLINE</a:t>
            </a:r>
            <a:br>
              <a:rPr lang="en-US"/>
            </a:br>
            <a:endParaRPr lang="en-US"/>
          </a:p>
        </p:txBody>
      </p:sp>
      <p:sp>
        <p:nvSpPr>
          <p:cNvPr id="12" name="Text Placeholder 2"/>
          <p:cNvSpPr>
            <a:spLocks noGrp="1"/>
          </p:cNvSpPr>
          <p:nvPr>
            <p:ph type="body" idx="1"/>
          </p:nvPr>
        </p:nvSpPr>
        <p:spPr>
          <a:xfrm>
            <a:off x="436880" y="1941705"/>
            <a:ext cx="7608216" cy="411030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4"/>
            <a:r>
              <a:rPr lang="en-US"/>
              <a:t>Fifth level</a:t>
            </a:r>
          </a:p>
        </p:txBody>
      </p:sp>
    </p:spTree>
    <p:extLst>
      <p:ext uri="{BB962C8B-B14F-4D97-AF65-F5344CB8AC3E}">
        <p14:creationId xmlns:p14="http://schemas.microsoft.com/office/powerpoint/2010/main" val="22528944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ftr="0" dt="0"/>
  <p:txStyles>
    <p:titleStyle>
      <a:lvl1pPr algn="l" defTabSz="914400" rtl="0" eaLnBrk="1" latinLnBrk="0" hangingPunct="1">
        <a:lnSpc>
          <a:spcPct val="80000"/>
        </a:lnSpc>
        <a:spcBef>
          <a:spcPct val="0"/>
        </a:spcBef>
        <a:buNone/>
        <a:defRPr sz="4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j-lt"/>
          <a:ea typeface="+mn-ea"/>
          <a:cs typeface="+mn-cs"/>
        </a:defRPr>
      </a:lvl1pPr>
      <a:lvl2pPr marL="45720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156">
          <p15:clr>
            <a:srgbClr val="F26B43"/>
          </p15:clr>
        </p15:guide>
        <p15:guide id="2" pos="7423">
          <p15:clr>
            <a:srgbClr val="F26B43"/>
          </p15:clr>
        </p15:guide>
        <p15:guide id="3" pos="279">
          <p15:clr>
            <a:srgbClr val="F26B43"/>
          </p15:clr>
        </p15:guide>
        <p15:guide id="5" orient="horz" pos="2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3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3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3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0"/>
          <p:cNvSpPr>
            <a:spLocks noChangeArrowheads="1"/>
          </p:cNvSpPr>
          <p:nvPr/>
        </p:nvSpPr>
        <p:spPr bwMode="auto">
          <a:xfrm>
            <a:off x="5019676" y="5027614"/>
            <a:ext cx="4246563" cy="858837"/>
          </a:xfrm>
          <a:prstGeom prst="rect">
            <a:avLst/>
          </a:prstGeom>
          <a:noFill/>
          <a:ln w="9525">
            <a:noFill/>
            <a:miter lim="800000"/>
            <a:headEnd/>
            <a:tailEnd/>
          </a:ln>
        </p:spPr>
        <p:txBody>
          <a:bodyPr/>
          <a:lstStyle/>
          <a:p>
            <a:pPr marL="0" marR="0" lvl="0" indent="0" algn="l" defTabSz="914400" rtl="0" eaLnBrk="0" fontAlgn="auto" latinLnBrk="0" hangingPunct="0">
              <a:lnSpc>
                <a:spcPct val="100000"/>
              </a:lnSpc>
              <a:spcBef>
                <a:spcPct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rial"/>
              <a:ea typeface="+mn-ea"/>
              <a:cs typeface="+mn-cs"/>
            </a:endParaRPr>
          </a:p>
        </p:txBody>
      </p:sp>
      <p:sp>
        <p:nvSpPr>
          <p:cNvPr id="2" name="Title 1">
            <a:extLst>
              <a:ext uri="{FF2B5EF4-FFF2-40B4-BE49-F238E27FC236}">
                <a16:creationId xmlns:a16="http://schemas.microsoft.com/office/drawing/2014/main" id="{C85B41FB-87A6-44AD-8293-11DA2B822921}"/>
              </a:ext>
            </a:extLst>
          </p:cNvPr>
          <p:cNvSpPr>
            <a:spLocks noGrp="1"/>
          </p:cNvSpPr>
          <p:nvPr>
            <p:ph type="ctrTitle"/>
          </p:nvPr>
        </p:nvSpPr>
        <p:spPr/>
        <p:txBody>
          <a:bodyPr/>
          <a:lstStyle/>
          <a:p>
            <a:r>
              <a:rPr lang="en-US" dirty="0"/>
              <a:t>Test Automation Engineering Fundamentals: Java </a:t>
            </a:r>
            <a:br>
              <a:rPr lang="en-US" dirty="0"/>
            </a:br>
            <a:endParaRPr lang="en-US" dirty="0"/>
          </a:p>
        </p:txBody>
      </p:sp>
      <p:sp>
        <p:nvSpPr>
          <p:cNvPr id="3" name="Subtitle 2">
            <a:extLst>
              <a:ext uri="{FF2B5EF4-FFF2-40B4-BE49-F238E27FC236}">
                <a16:creationId xmlns:a16="http://schemas.microsoft.com/office/drawing/2014/main" id="{4A279140-CD23-457E-A980-6518C55200F9}"/>
              </a:ext>
            </a:extLst>
          </p:cNvPr>
          <p:cNvSpPr>
            <a:spLocks noGrp="1"/>
          </p:cNvSpPr>
          <p:nvPr>
            <p:ph type="subTitle" idx="1"/>
          </p:nvPr>
        </p:nvSpPr>
        <p:spPr>
          <a:xfrm>
            <a:off x="7497635" y="2397886"/>
            <a:ext cx="2875280" cy="1655762"/>
          </a:xfrm>
        </p:spPr>
        <p:txBody>
          <a:bodyPr/>
          <a:lstStyle/>
          <a:p>
            <a:r>
              <a:rPr lang="en-US" dirty="0"/>
              <a:t>Module 4: </a:t>
            </a:r>
          </a:p>
          <a:p>
            <a:r>
              <a:rPr lang="en-US" dirty="0"/>
              <a:t>Classes and Objects</a:t>
            </a:r>
          </a:p>
        </p:txBody>
      </p:sp>
    </p:spTree>
    <p:extLst>
      <p:ext uri="{BB962C8B-B14F-4D97-AF65-F5344CB8AC3E}">
        <p14:creationId xmlns:p14="http://schemas.microsoft.com/office/powerpoint/2010/main" val="766161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F16BCA14-1A93-4FE7-91E8-F0DAEED277B7}" type="slidenum">
              <a:rPr lang="en-US"/>
              <a:pPr algn="r" eaLnBrk="0" hangingPunct="0">
                <a:spcBef>
                  <a:spcPct val="0"/>
                </a:spcBef>
                <a:buClrTx/>
              </a:pPr>
              <a:t>10</a:t>
            </a:fld>
            <a:endParaRPr lang="en-US"/>
          </a:p>
        </p:txBody>
      </p:sp>
      <p:sp>
        <p:nvSpPr>
          <p:cNvPr id="12291" name="Rectangle 2"/>
          <p:cNvSpPr>
            <a:spLocks noGrp="1" noChangeArrowheads="1"/>
          </p:cNvSpPr>
          <p:nvPr>
            <p:ph type="title" idx="4294967295"/>
          </p:nvPr>
        </p:nvSpPr>
        <p:spPr/>
        <p:txBody>
          <a:bodyPr/>
          <a:lstStyle/>
          <a:p>
            <a:pPr eaLnBrk="1" hangingPunct="1"/>
            <a:r>
              <a:rPr lang="en-US"/>
              <a:t>Custom Classes</a:t>
            </a:r>
          </a:p>
        </p:txBody>
      </p:sp>
      <p:sp>
        <p:nvSpPr>
          <p:cNvPr id="12292" name="Rectangle 3"/>
          <p:cNvSpPr>
            <a:spLocks noGrp="1" noChangeArrowheads="1"/>
          </p:cNvSpPr>
          <p:nvPr>
            <p:ph type="body" idx="4294967295"/>
          </p:nvPr>
        </p:nvSpPr>
        <p:spPr/>
        <p:txBody>
          <a:bodyPr vert="horz" lIns="90488" tIns="44450" rIns="90488" bIns="44450" rtlCol="0">
            <a:noAutofit/>
          </a:bodyPr>
          <a:lstStyle/>
          <a:p>
            <a:pPr marL="342900" indent="-342900" eaLnBrk="1" hangingPunct="1">
              <a:buFont typeface="Arial" panose="020B0604020202020204" pitchFamily="34" charset="0"/>
              <a:buChar char="•"/>
            </a:pPr>
            <a:r>
              <a:rPr lang="en-US" sz="2200" dirty="0">
                <a:latin typeface="+mn-lt"/>
              </a:rPr>
              <a:t>A primary aspect of an Object-Oriented programming language is the ability to define customized classes.</a:t>
            </a:r>
          </a:p>
          <a:p>
            <a:pPr marL="342900" indent="-342900" eaLnBrk="1" hangingPunct="1">
              <a:buFont typeface="Arial" panose="020B0604020202020204" pitchFamily="34" charset="0"/>
              <a:buChar char="•"/>
            </a:pPr>
            <a:r>
              <a:rPr lang="en-US" sz="2200" dirty="0">
                <a:latin typeface="+mn-lt"/>
              </a:rPr>
              <a:t>A class declaration is the basic building block of a Java application.</a:t>
            </a:r>
          </a:p>
          <a:p>
            <a:pPr marL="342900" indent="-342900" eaLnBrk="1" hangingPunct="1">
              <a:buFont typeface="Arial" panose="020B0604020202020204" pitchFamily="34" charset="0"/>
              <a:buChar char="•"/>
            </a:pPr>
            <a:r>
              <a:rPr lang="en-US" sz="2200" dirty="0">
                <a:latin typeface="+mn-lt"/>
              </a:rPr>
              <a:t>All code is built and attached to a class declaration. There is no code that does not belong to a class.</a:t>
            </a:r>
          </a:p>
          <a:p>
            <a:pPr eaLnBrk="1" hangingPunct="1">
              <a:buFontTx/>
              <a:buNone/>
            </a:pPr>
            <a:endParaRPr lang="en-US" dirty="0"/>
          </a:p>
          <a:p>
            <a:pPr eaLnBrk="1" hangingPunct="1"/>
            <a:endParaRPr lang="en-US" dirty="0"/>
          </a:p>
        </p:txBody>
      </p:sp>
    </p:spTree>
    <p:extLst>
      <p:ext uri="{BB962C8B-B14F-4D97-AF65-F5344CB8AC3E}">
        <p14:creationId xmlns:p14="http://schemas.microsoft.com/office/powerpoint/2010/main" val="130747753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19912ACA-907E-4BE6-88D7-193F6B9A0CF6}" type="slidenum">
              <a:rPr lang="en-US"/>
              <a:pPr algn="r" eaLnBrk="0" hangingPunct="0">
                <a:spcBef>
                  <a:spcPct val="0"/>
                </a:spcBef>
                <a:buClrTx/>
              </a:pPr>
              <a:t>11</a:t>
            </a:fld>
            <a:endParaRPr lang="en-US"/>
          </a:p>
        </p:txBody>
      </p:sp>
      <p:sp>
        <p:nvSpPr>
          <p:cNvPr id="13315" name="Rectangle 2"/>
          <p:cNvSpPr>
            <a:spLocks noGrp="1" noChangeArrowheads="1"/>
          </p:cNvSpPr>
          <p:nvPr>
            <p:ph type="title" idx="4294967295"/>
          </p:nvPr>
        </p:nvSpPr>
        <p:spPr/>
        <p:txBody>
          <a:bodyPr/>
          <a:lstStyle/>
          <a:p>
            <a:pPr eaLnBrk="1" hangingPunct="1"/>
            <a:r>
              <a:rPr lang="en-US"/>
              <a:t>Custom Classes (cont.)</a:t>
            </a:r>
          </a:p>
        </p:txBody>
      </p:sp>
      <p:sp>
        <p:nvSpPr>
          <p:cNvPr id="13316" name="Rectangle 3"/>
          <p:cNvSpPr>
            <a:spLocks noGrp="1" noChangeArrowheads="1"/>
          </p:cNvSpPr>
          <p:nvPr>
            <p:ph type="body" idx="4294967295"/>
          </p:nvPr>
        </p:nvSpPr>
        <p:spPr/>
        <p:txBody>
          <a:bodyPr vert="horz" lIns="90488" tIns="44450" rIns="90488" bIns="44450" rtlCol="0">
            <a:noAutofit/>
          </a:bodyPr>
          <a:lstStyle/>
          <a:p>
            <a:pPr marL="342900" indent="-342900" eaLnBrk="1" hangingPunct="1">
              <a:buFont typeface="Arial" panose="020B0604020202020204" pitchFamily="34" charset="0"/>
              <a:buChar char="•"/>
            </a:pPr>
            <a:r>
              <a:rPr lang="en-US" sz="2200" dirty="0">
                <a:latin typeface="+mn-lt"/>
              </a:rPr>
              <a:t>A Java Class denotes a category of objects, and acts as a blueprint for creating such objects. </a:t>
            </a:r>
          </a:p>
          <a:p>
            <a:pPr marL="342900" indent="-342900" eaLnBrk="1" hangingPunct="1">
              <a:buFont typeface="Arial" panose="020B0604020202020204" pitchFamily="34" charset="0"/>
              <a:buChar char="•"/>
            </a:pPr>
            <a:r>
              <a:rPr lang="en-US" sz="2200" dirty="0">
                <a:latin typeface="+mn-lt"/>
              </a:rPr>
              <a:t>Classes declare what </a:t>
            </a:r>
            <a:r>
              <a:rPr lang="en-US" sz="2200" i="1" dirty="0">
                <a:latin typeface="+mn-lt"/>
              </a:rPr>
              <a:t>package </a:t>
            </a:r>
            <a:r>
              <a:rPr lang="en-US" sz="2200" dirty="0">
                <a:latin typeface="+mn-lt"/>
              </a:rPr>
              <a:t>they belong to.</a:t>
            </a:r>
          </a:p>
          <a:p>
            <a:pPr marL="342900" indent="-342900" eaLnBrk="1" hangingPunct="1">
              <a:buFont typeface="Arial" panose="020B0604020202020204" pitchFamily="34" charset="0"/>
              <a:buChar char="•"/>
            </a:pPr>
            <a:r>
              <a:rPr lang="en-US" sz="2200" dirty="0">
                <a:latin typeface="+mn-lt"/>
              </a:rPr>
              <a:t>Classes declare what classes to </a:t>
            </a:r>
            <a:r>
              <a:rPr lang="en-US" sz="2200" i="1" dirty="0">
                <a:latin typeface="+mn-lt"/>
              </a:rPr>
              <a:t>import </a:t>
            </a:r>
            <a:r>
              <a:rPr lang="en-US" sz="2200" dirty="0">
                <a:latin typeface="+mn-lt"/>
              </a:rPr>
              <a:t>from other packages.</a:t>
            </a:r>
          </a:p>
          <a:p>
            <a:pPr marL="342900" indent="-342900" eaLnBrk="1" hangingPunct="1">
              <a:buFont typeface="Arial" panose="020B0604020202020204" pitchFamily="34" charset="0"/>
              <a:buChar char="•"/>
            </a:pPr>
            <a:r>
              <a:rPr lang="en-US" sz="2200" dirty="0">
                <a:latin typeface="+mn-lt"/>
              </a:rPr>
              <a:t>Fields (also known as </a:t>
            </a:r>
            <a:r>
              <a:rPr lang="en-US" sz="2200" i="1" dirty="0">
                <a:latin typeface="+mn-lt"/>
              </a:rPr>
              <a:t>variables</a:t>
            </a:r>
            <a:r>
              <a:rPr lang="en-US" sz="2200" dirty="0">
                <a:latin typeface="+mn-lt"/>
              </a:rPr>
              <a:t> or </a:t>
            </a:r>
            <a:r>
              <a:rPr lang="en-US" sz="2200" i="1" dirty="0">
                <a:latin typeface="+mn-lt"/>
              </a:rPr>
              <a:t>attributes</a:t>
            </a:r>
            <a:r>
              <a:rPr lang="en-US" sz="2200" dirty="0">
                <a:latin typeface="+mn-lt"/>
              </a:rPr>
              <a:t>) refer to the properties of the class.</a:t>
            </a:r>
          </a:p>
          <a:p>
            <a:pPr marL="342900" indent="-342900" eaLnBrk="1" hangingPunct="1">
              <a:buFont typeface="Arial" panose="020B0604020202020204" pitchFamily="34" charset="0"/>
              <a:buChar char="•"/>
            </a:pPr>
            <a:r>
              <a:rPr lang="en-US" sz="2200" dirty="0">
                <a:latin typeface="+mn-lt"/>
              </a:rPr>
              <a:t>Methods (also known as </a:t>
            </a:r>
            <a:r>
              <a:rPr lang="en-US" sz="2200" i="1" dirty="0">
                <a:latin typeface="+mn-lt"/>
              </a:rPr>
              <a:t>operations</a:t>
            </a:r>
            <a:r>
              <a:rPr lang="en-US" sz="2200" dirty="0">
                <a:latin typeface="+mn-lt"/>
              </a:rPr>
              <a:t>) refer to behaviors that the class exhibits.</a:t>
            </a:r>
          </a:p>
          <a:p>
            <a:pPr marL="342900" indent="-342900" eaLnBrk="1" hangingPunct="1">
              <a:buFont typeface="Arial" panose="020B0604020202020204" pitchFamily="34" charset="0"/>
              <a:buChar char="•"/>
            </a:pPr>
            <a:r>
              <a:rPr lang="en-US" sz="2200" dirty="0">
                <a:latin typeface="+mn-lt"/>
              </a:rPr>
              <a:t>The source file containing the class declaration must have the same name as its public class.</a:t>
            </a:r>
          </a:p>
          <a:p>
            <a:pPr eaLnBrk="1" hangingPunct="1"/>
            <a:endParaRPr lang="en-US" sz="2200" dirty="0">
              <a:latin typeface="+mn-lt"/>
            </a:endParaRPr>
          </a:p>
        </p:txBody>
      </p:sp>
    </p:spTree>
    <p:extLst>
      <p:ext uri="{BB962C8B-B14F-4D97-AF65-F5344CB8AC3E}">
        <p14:creationId xmlns:p14="http://schemas.microsoft.com/office/powerpoint/2010/main" val="316443610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5"/>
          <p:cNvSpPr>
            <a:spLocks noChangeArrowheads="1"/>
          </p:cNvSpPr>
          <p:nvPr/>
        </p:nvSpPr>
        <p:spPr bwMode="auto">
          <a:xfrm>
            <a:off x="2420939" y="3375025"/>
            <a:ext cx="4675187" cy="1079500"/>
          </a:xfrm>
          <a:prstGeom prst="rect">
            <a:avLst/>
          </a:prstGeom>
          <a:solidFill>
            <a:schemeClr val="bg2">
              <a:lumMod val="40000"/>
              <a:lumOff val="60000"/>
            </a:schemeClr>
          </a:solidFill>
          <a:ln>
            <a:headEnd/>
            <a:tailEnd/>
          </a:ln>
        </p:spPr>
        <p:style>
          <a:lnRef idx="3">
            <a:schemeClr val="lt1"/>
          </a:lnRef>
          <a:fillRef idx="1">
            <a:schemeClr val="accent5"/>
          </a:fillRef>
          <a:effectRef idx="1">
            <a:schemeClr val="accent5"/>
          </a:effectRef>
          <a:fontRef idx="minor">
            <a:schemeClr val="lt1"/>
          </a:fontRef>
        </p:style>
        <p:txBody>
          <a:bodyPr wrap="none" lIns="90488" tIns="44450" rIns="90488" bIns="44450" anchor="ctr"/>
          <a:lstStyle/>
          <a:p>
            <a:pPr>
              <a:defRPr/>
            </a:pPr>
            <a:endParaRPr lang="en-US"/>
          </a:p>
        </p:txBody>
      </p:sp>
      <p:sp>
        <p:nvSpPr>
          <p:cNvPr id="14339"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9CF7EA8B-2FF9-4DE3-B423-F1748F269809}" type="slidenum">
              <a:rPr lang="en-US"/>
              <a:pPr algn="r" eaLnBrk="0" hangingPunct="0">
                <a:spcBef>
                  <a:spcPct val="0"/>
                </a:spcBef>
                <a:buClrTx/>
              </a:pPr>
              <a:t>12</a:t>
            </a:fld>
            <a:endParaRPr lang="en-US"/>
          </a:p>
        </p:txBody>
      </p:sp>
      <p:sp>
        <p:nvSpPr>
          <p:cNvPr id="14340" name="Rectangle 2"/>
          <p:cNvSpPr>
            <a:spLocks noGrp="1" noChangeArrowheads="1"/>
          </p:cNvSpPr>
          <p:nvPr>
            <p:ph type="title" idx="4294967295"/>
          </p:nvPr>
        </p:nvSpPr>
        <p:spPr/>
        <p:txBody>
          <a:bodyPr/>
          <a:lstStyle/>
          <a:p>
            <a:pPr eaLnBrk="1" hangingPunct="1"/>
            <a:r>
              <a:rPr lang="en-US" dirty="0"/>
              <a:t>Package Structure and the Class Path</a:t>
            </a:r>
          </a:p>
        </p:txBody>
      </p:sp>
      <p:sp>
        <p:nvSpPr>
          <p:cNvPr id="14341" name="Rectangle 3"/>
          <p:cNvSpPr>
            <a:spLocks noGrp="1" noChangeArrowheads="1"/>
          </p:cNvSpPr>
          <p:nvPr>
            <p:ph type="body" idx="4294967295"/>
          </p:nvPr>
        </p:nvSpPr>
        <p:spPr>
          <a:xfrm>
            <a:off x="774315" y="1526069"/>
            <a:ext cx="7608216" cy="4110303"/>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200" dirty="0">
                <a:latin typeface="+mn-lt"/>
              </a:rPr>
              <a:t>Packages are collections of classes.</a:t>
            </a:r>
          </a:p>
          <a:p>
            <a:pPr marL="342900" indent="-342900" eaLnBrk="1" hangingPunct="1">
              <a:buFont typeface="Arial" panose="020B0604020202020204" pitchFamily="34" charset="0"/>
              <a:buChar char="•"/>
            </a:pPr>
            <a:r>
              <a:rPr lang="en-US" sz="2200" dirty="0">
                <a:latin typeface="+mn-lt"/>
              </a:rPr>
              <a:t>Packages are used to group classes together based on functionality or relationship.</a:t>
            </a:r>
          </a:p>
          <a:p>
            <a:pPr marL="342900" indent="-342900" eaLnBrk="1" hangingPunct="1">
              <a:buFont typeface="Arial" panose="020B0604020202020204" pitchFamily="34" charset="0"/>
              <a:buChar char="•"/>
            </a:pPr>
            <a:r>
              <a:rPr lang="en-US" sz="2200" dirty="0">
                <a:latin typeface="+mn-lt"/>
              </a:rPr>
              <a:t>Classes can be assigned to a certain package by using the </a:t>
            </a:r>
            <a:r>
              <a:rPr lang="en-US" sz="2200" i="1" dirty="0">
                <a:solidFill>
                  <a:srgbClr val="A40000"/>
                </a:solidFill>
                <a:latin typeface="+mn-lt"/>
              </a:rPr>
              <a:t>package</a:t>
            </a:r>
            <a:r>
              <a:rPr lang="en-US" sz="2200" dirty="0">
                <a:latin typeface="+mn-lt"/>
              </a:rPr>
              <a:t> keyword:</a:t>
            </a:r>
          </a:p>
          <a:p>
            <a:pPr marL="342900" indent="-342900" eaLnBrk="1" hangingPunct="1">
              <a:buFont typeface="Arial" panose="020B0604020202020204" pitchFamily="34" charset="0"/>
              <a:buChar char="•"/>
            </a:pPr>
            <a:endParaRPr lang="en-US" dirty="0"/>
          </a:p>
          <a:p>
            <a:pPr eaLnBrk="1" hangingPunct="1">
              <a:buFontTx/>
              <a:buNone/>
            </a:pPr>
            <a:r>
              <a:rPr lang="en-US" b="1" i="1" dirty="0">
                <a:latin typeface="Courier New" pitchFamily="49" charset="0"/>
                <a:cs typeface="Courier New" pitchFamily="49" charset="0"/>
              </a:rPr>
              <a:t>		package &lt;</a:t>
            </a:r>
            <a:r>
              <a:rPr lang="en-US" b="1" i="1" dirty="0" err="1">
                <a:latin typeface="Courier New" pitchFamily="49" charset="0"/>
                <a:cs typeface="Courier New" pitchFamily="49" charset="0"/>
              </a:rPr>
              <a:t>package_name</a:t>
            </a:r>
            <a:r>
              <a:rPr lang="en-US" b="1" i="1" dirty="0">
                <a:latin typeface="Courier New" pitchFamily="49" charset="0"/>
                <a:cs typeface="Courier New" pitchFamily="49" charset="0"/>
              </a:rPr>
              <a:t>&gt;;</a:t>
            </a:r>
          </a:p>
          <a:p>
            <a:pPr eaLnBrk="1" hangingPunct="1">
              <a:buFontTx/>
              <a:buNone/>
            </a:pPr>
            <a:r>
              <a:rPr lang="en-US" b="1" i="1" dirty="0">
                <a:latin typeface="Courier New" pitchFamily="49" charset="0"/>
                <a:cs typeface="Courier New" pitchFamily="49" charset="0"/>
              </a:rPr>
              <a:t>		package sef.module4.samples;</a:t>
            </a:r>
          </a:p>
          <a:p>
            <a:pPr eaLnBrk="1" hangingPunct="1">
              <a:buFontTx/>
              <a:buNone/>
            </a:pPr>
            <a:endParaRPr lang="en-US" sz="1800" b="1" i="1" dirty="0"/>
          </a:p>
          <a:p>
            <a:pPr eaLnBrk="1" hangingPunct="1">
              <a:buFontTx/>
              <a:buNone/>
            </a:pPr>
            <a:endParaRPr lang="en-US" sz="1500" i="1" dirty="0"/>
          </a:p>
          <a:p>
            <a:pPr marL="342900" indent="-342900" eaLnBrk="1" hangingPunct="1">
              <a:buFont typeface="Arial" panose="020B0604020202020204" pitchFamily="34" charset="0"/>
              <a:buChar char="•"/>
            </a:pPr>
            <a:r>
              <a:rPr lang="en-US" sz="2200" dirty="0">
                <a:latin typeface="+mn-lt"/>
              </a:rPr>
              <a:t>The package structure is representative of the directory structure where the class definition is located.</a:t>
            </a:r>
          </a:p>
          <a:p>
            <a:pPr eaLnBrk="1" hangingPunct="1">
              <a:buFontTx/>
              <a:buNone/>
            </a:pPr>
            <a:endParaRPr lang="en-US" sz="1400" i="1" dirty="0"/>
          </a:p>
          <a:p>
            <a:pPr eaLnBrk="1" hangingPunct="1">
              <a:buFontTx/>
              <a:buNone/>
            </a:pPr>
            <a:endParaRPr lang="en-US" dirty="0"/>
          </a:p>
        </p:txBody>
      </p:sp>
    </p:spTree>
    <p:extLst>
      <p:ext uri="{BB962C8B-B14F-4D97-AF65-F5344CB8AC3E}">
        <p14:creationId xmlns:p14="http://schemas.microsoft.com/office/powerpoint/2010/main" val="247174976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2281239" y="4749801"/>
            <a:ext cx="6886575" cy="1046163"/>
          </a:xfrm>
          <a:prstGeom prst="rect">
            <a:avLst/>
          </a:prstGeom>
          <a:solidFill>
            <a:schemeClr val="bg2">
              <a:lumMod val="40000"/>
              <a:lumOff val="60000"/>
            </a:schemeClr>
          </a:solidFill>
          <a:ln>
            <a:headEnd/>
            <a:tailEnd/>
          </a:ln>
        </p:spPr>
        <p:style>
          <a:lnRef idx="3">
            <a:schemeClr val="lt1"/>
          </a:lnRef>
          <a:fillRef idx="1">
            <a:schemeClr val="accent5"/>
          </a:fillRef>
          <a:effectRef idx="1">
            <a:schemeClr val="accent5"/>
          </a:effectRef>
          <a:fontRef idx="minor">
            <a:schemeClr val="lt1"/>
          </a:fontRef>
        </p:style>
        <p:txBody>
          <a:bodyPr wrap="none" lIns="90488" tIns="44450" rIns="90488" bIns="44450" anchor="ctr"/>
          <a:lstStyle/>
          <a:p>
            <a:pPr>
              <a:defRPr/>
            </a:pPr>
            <a:endParaRPr lang="en-US"/>
          </a:p>
        </p:txBody>
      </p:sp>
      <p:sp>
        <p:nvSpPr>
          <p:cNvPr id="15363"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499301EF-1164-48AF-A930-945038DC51BB}" type="slidenum">
              <a:rPr lang="en-US"/>
              <a:pPr algn="r" eaLnBrk="0" hangingPunct="0">
                <a:spcBef>
                  <a:spcPct val="0"/>
                </a:spcBef>
                <a:buClrTx/>
              </a:pPr>
              <a:t>13</a:t>
            </a:fld>
            <a:endParaRPr lang="en-US"/>
          </a:p>
        </p:txBody>
      </p:sp>
      <p:sp>
        <p:nvSpPr>
          <p:cNvPr id="15364" name="Rectangle 2"/>
          <p:cNvSpPr>
            <a:spLocks noGrp="1" noChangeArrowheads="1"/>
          </p:cNvSpPr>
          <p:nvPr>
            <p:ph type="title" idx="4294967295"/>
          </p:nvPr>
        </p:nvSpPr>
        <p:spPr/>
        <p:txBody>
          <a:bodyPr/>
          <a:lstStyle/>
          <a:p>
            <a:pPr eaLnBrk="1" hangingPunct="1"/>
            <a:r>
              <a:rPr lang="en-US" dirty="0"/>
              <a:t>Package Structure and the Class Path (cont.)</a:t>
            </a:r>
          </a:p>
        </p:txBody>
      </p:sp>
      <p:sp>
        <p:nvSpPr>
          <p:cNvPr id="15365" name="Rectangle 3"/>
          <p:cNvSpPr>
            <a:spLocks noGrp="1" noChangeArrowheads="1"/>
          </p:cNvSpPr>
          <p:nvPr>
            <p:ph type="body" idx="4294967295"/>
          </p:nvPr>
        </p:nvSpPr>
        <p:spPr>
          <a:xfrm>
            <a:off x="577643" y="1872221"/>
            <a:ext cx="9108489" cy="4154507"/>
          </a:xfrm>
        </p:spPr>
        <p:txBody>
          <a:bodyPr vert="horz" lIns="90488" tIns="44450" rIns="90488" bIns="44450" rtlCol="0">
            <a:noAutofit/>
          </a:bodyPr>
          <a:lstStyle/>
          <a:p>
            <a:pPr marL="342900" indent="-342900" eaLnBrk="1" hangingPunct="1">
              <a:buFont typeface="Arial" panose="020B0604020202020204" pitchFamily="34" charset="0"/>
              <a:buChar char="•"/>
              <a:defRPr/>
            </a:pPr>
            <a:r>
              <a:rPr lang="en-US" sz="2200" dirty="0">
                <a:latin typeface="+mn-lt"/>
              </a:rPr>
              <a:t>Class path is a list of directories and JAR files that contain classes and other resources needed by a Java application to run.</a:t>
            </a:r>
          </a:p>
          <a:p>
            <a:pPr marL="342900" indent="-342900" eaLnBrk="1" hangingPunct="1">
              <a:buFont typeface="Arial" panose="020B0604020202020204" pitchFamily="34" charset="0"/>
              <a:buChar char="•"/>
              <a:defRPr/>
            </a:pPr>
            <a:r>
              <a:rPr lang="en-US" sz="2200" dirty="0">
                <a:latin typeface="+mn-lt"/>
              </a:rPr>
              <a:t>Classes not included in the class path cannot be used by Java during compiling, runtime, and other utilities.</a:t>
            </a:r>
          </a:p>
          <a:p>
            <a:pPr marL="342900" indent="-342900" eaLnBrk="1" hangingPunct="1">
              <a:buFont typeface="Arial" panose="020B0604020202020204" pitchFamily="34" charset="0"/>
              <a:buChar char="•"/>
              <a:defRPr/>
            </a:pPr>
            <a:r>
              <a:rPr lang="en-US" sz="2200" dirty="0">
                <a:latin typeface="+mn-lt"/>
              </a:rPr>
              <a:t>A class path can be set in many ways, but a common way involves setting the CLASSPATH environment variable in the command prompt.</a:t>
            </a:r>
          </a:p>
          <a:p>
            <a:pPr marL="342900" indent="-342900" eaLnBrk="1" hangingPunct="1">
              <a:buFont typeface="Arial" panose="020B0604020202020204" pitchFamily="34" charset="0"/>
              <a:buChar char="•"/>
              <a:defRPr/>
            </a:pPr>
            <a:r>
              <a:rPr lang="en-US" sz="2200" dirty="0">
                <a:latin typeface="+mn-lt"/>
              </a:rPr>
              <a:t>A class path can contain more than one directory path.</a:t>
            </a:r>
          </a:p>
          <a:p>
            <a:pPr lvl="1" eaLnBrk="1" hangingPunct="1">
              <a:buFontTx/>
              <a:buNone/>
              <a:defRPr/>
            </a:pPr>
            <a:endParaRPr lang="en-US" dirty="0">
              <a:latin typeface="Courier New" pitchFamily="49" charset="0"/>
            </a:endParaRPr>
          </a:p>
          <a:p>
            <a:pPr marL="274638" lvl="1">
              <a:defRPr/>
            </a:pPr>
            <a:r>
              <a:rPr lang="en-US" b="1" i="1" dirty="0">
                <a:latin typeface="Courier New" pitchFamily="49" charset="0"/>
                <a:ea typeface="+mn-ea"/>
                <a:cs typeface="Courier New" pitchFamily="49" charset="0"/>
              </a:rPr>
              <a:t>		C:&gt; set CLASSPATH=classpath1;classpath2…;</a:t>
            </a:r>
          </a:p>
          <a:p>
            <a:pPr marL="274638" lvl="1">
              <a:defRPr/>
            </a:pPr>
            <a:r>
              <a:rPr lang="en-US" b="1" i="1" dirty="0">
                <a:latin typeface="Courier New" pitchFamily="49" charset="0"/>
                <a:ea typeface="+mn-ea"/>
                <a:cs typeface="Courier New" pitchFamily="49" charset="0"/>
              </a:rPr>
              <a:t>		C:&gt; set CLASSPATH=.;C:\SEF;</a:t>
            </a:r>
          </a:p>
        </p:txBody>
      </p:sp>
    </p:spTree>
    <p:extLst>
      <p:ext uri="{BB962C8B-B14F-4D97-AF65-F5344CB8AC3E}">
        <p14:creationId xmlns:p14="http://schemas.microsoft.com/office/powerpoint/2010/main" val="159854753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ChangeArrowheads="1"/>
          </p:cNvSpPr>
          <p:nvPr/>
        </p:nvSpPr>
        <p:spPr bwMode="auto">
          <a:xfrm>
            <a:off x="2457450" y="3848101"/>
            <a:ext cx="7353300" cy="1509713"/>
          </a:xfrm>
          <a:prstGeom prst="rect">
            <a:avLst/>
          </a:prstGeom>
          <a:solidFill>
            <a:schemeClr val="bg2">
              <a:lumMod val="40000"/>
              <a:lumOff val="60000"/>
            </a:schemeClr>
          </a:solidFill>
          <a:ln>
            <a:headEnd/>
            <a:tailEnd/>
          </a:ln>
        </p:spPr>
        <p:style>
          <a:lnRef idx="3">
            <a:schemeClr val="lt1"/>
          </a:lnRef>
          <a:fillRef idx="1">
            <a:schemeClr val="accent5"/>
          </a:fillRef>
          <a:effectRef idx="1">
            <a:schemeClr val="accent5"/>
          </a:effectRef>
          <a:fontRef idx="minor">
            <a:schemeClr val="lt1"/>
          </a:fontRef>
        </p:style>
        <p:txBody>
          <a:bodyPr wrap="none" lIns="90488" tIns="44450" rIns="90488" bIns="44450" anchor="ctr"/>
          <a:lstStyle/>
          <a:p>
            <a:pPr>
              <a:defRPr/>
            </a:pPr>
            <a:endParaRPr lang="en-US"/>
          </a:p>
        </p:txBody>
      </p:sp>
      <p:sp>
        <p:nvSpPr>
          <p:cNvPr id="16387"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A4A6A19E-F144-4EE3-9819-7B954D572E98}" type="slidenum">
              <a:rPr lang="en-US"/>
              <a:pPr algn="r" eaLnBrk="0" hangingPunct="0">
                <a:spcBef>
                  <a:spcPct val="0"/>
                </a:spcBef>
                <a:buClrTx/>
              </a:pPr>
              <a:t>14</a:t>
            </a:fld>
            <a:endParaRPr lang="en-US"/>
          </a:p>
        </p:txBody>
      </p:sp>
      <p:sp>
        <p:nvSpPr>
          <p:cNvPr id="16388" name="Rectangle 2"/>
          <p:cNvSpPr>
            <a:spLocks noGrp="1" noChangeArrowheads="1"/>
          </p:cNvSpPr>
          <p:nvPr>
            <p:ph type="title" idx="4294967295"/>
          </p:nvPr>
        </p:nvSpPr>
        <p:spPr/>
        <p:txBody>
          <a:bodyPr/>
          <a:lstStyle/>
          <a:p>
            <a:pPr eaLnBrk="1" hangingPunct="1"/>
            <a:r>
              <a:rPr lang="en-US"/>
              <a:t>Importing Classes</a:t>
            </a:r>
          </a:p>
        </p:txBody>
      </p:sp>
      <p:sp>
        <p:nvSpPr>
          <p:cNvPr id="16389" name="Rectangle 3"/>
          <p:cNvSpPr>
            <a:spLocks noGrp="1" noChangeArrowheads="1"/>
          </p:cNvSpPr>
          <p:nvPr>
            <p:ph type="body" idx="4294967295"/>
          </p:nvPr>
        </p:nvSpPr>
        <p:spPr>
          <a:xfrm>
            <a:off x="630843" y="1671831"/>
            <a:ext cx="9510684" cy="3766368"/>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200" dirty="0">
                <a:latin typeface="+mn-lt"/>
              </a:rPr>
              <a:t>A program can use external resources by importing it.</a:t>
            </a:r>
          </a:p>
          <a:p>
            <a:pPr marL="342900" indent="-342900" eaLnBrk="1" hangingPunct="1">
              <a:buFont typeface="Arial" panose="020B0604020202020204" pitchFamily="34" charset="0"/>
              <a:buChar char="•"/>
            </a:pPr>
            <a:r>
              <a:rPr lang="en-US" sz="2200" dirty="0">
                <a:latin typeface="+mn-lt"/>
              </a:rPr>
              <a:t>Imported resources can be a single class or an entire package of classes</a:t>
            </a:r>
          </a:p>
          <a:p>
            <a:pPr marL="342900" indent="-342900" eaLnBrk="1" hangingPunct="1">
              <a:buFont typeface="Arial" panose="020B0604020202020204" pitchFamily="34" charset="0"/>
              <a:buChar char="•"/>
            </a:pPr>
            <a:r>
              <a:rPr lang="en-US" sz="2200" dirty="0">
                <a:latin typeface="+mn-lt"/>
              </a:rPr>
              <a:t>The imported classes need to be visible in the class path in order to be accessible.</a:t>
            </a:r>
          </a:p>
          <a:p>
            <a:pPr eaLnBrk="1" hangingPunct="1"/>
            <a:endParaRPr lang="en-US" dirty="0"/>
          </a:p>
          <a:p>
            <a:pPr eaLnBrk="1" hangingPunct="1"/>
            <a:endParaRPr lang="en-US" dirty="0"/>
          </a:p>
          <a:p>
            <a:pPr eaLnBrk="1" hangingPunct="1"/>
            <a:endParaRPr lang="en-US" sz="800" dirty="0"/>
          </a:p>
          <a:p>
            <a:pPr eaLnBrk="1" hangingPunct="1">
              <a:buFontTx/>
              <a:buNone/>
            </a:pPr>
            <a:r>
              <a:rPr lang="en-US" b="1" i="1" dirty="0">
                <a:latin typeface="Courier New" pitchFamily="49" charset="0"/>
                <a:cs typeface="Courier New" pitchFamily="49" charset="0"/>
              </a:rPr>
              <a:t>	 	import &lt;</a:t>
            </a:r>
            <a:r>
              <a:rPr lang="en-US" b="1" i="1" dirty="0" err="1">
                <a:latin typeface="Courier New" pitchFamily="49" charset="0"/>
                <a:cs typeface="Courier New" pitchFamily="49" charset="0"/>
              </a:rPr>
              <a:t>package_name</a:t>
            </a:r>
            <a:r>
              <a:rPr lang="en-US" b="1" i="1" dirty="0">
                <a:latin typeface="Courier New" pitchFamily="49" charset="0"/>
                <a:cs typeface="Courier New" pitchFamily="49" charset="0"/>
              </a:rPr>
              <a:t>&gt;; OR import &lt;class-name&gt;;</a:t>
            </a:r>
          </a:p>
          <a:p>
            <a:pPr eaLnBrk="1" hangingPunct="1">
              <a:buFontTx/>
              <a:buNone/>
            </a:pPr>
            <a:r>
              <a:rPr lang="en-US" b="1" i="1" dirty="0">
                <a:latin typeface="Courier New" pitchFamily="49" charset="0"/>
                <a:cs typeface="Courier New" pitchFamily="49" charset="0"/>
              </a:rPr>
              <a:t>		import </a:t>
            </a:r>
            <a:r>
              <a:rPr lang="en-US" b="1" i="1" dirty="0" err="1">
                <a:latin typeface="Courier New" pitchFamily="49" charset="0"/>
                <a:cs typeface="Courier New" pitchFamily="49" charset="0"/>
              </a:rPr>
              <a:t>java.util</a:t>
            </a:r>
            <a:r>
              <a:rPr lang="en-US" b="1" i="1" dirty="0">
                <a:latin typeface="Courier New" pitchFamily="49" charset="0"/>
                <a:cs typeface="Courier New" pitchFamily="49" charset="0"/>
              </a:rPr>
              <a:t>.*;</a:t>
            </a:r>
          </a:p>
          <a:p>
            <a:pPr eaLnBrk="1" hangingPunct="1">
              <a:buFontTx/>
              <a:buNone/>
            </a:pPr>
            <a:r>
              <a:rPr lang="en-US" b="1" i="1" dirty="0">
                <a:latin typeface="Courier New" pitchFamily="49" charset="0"/>
                <a:cs typeface="Courier New" pitchFamily="49" charset="0"/>
              </a:rPr>
              <a:t>		import </a:t>
            </a:r>
            <a:r>
              <a:rPr lang="en-US" b="1" i="1" dirty="0" err="1">
                <a:latin typeface="Courier New" pitchFamily="49" charset="0"/>
                <a:cs typeface="Courier New" pitchFamily="49" charset="0"/>
              </a:rPr>
              <a:t>java.util.Calendar</a:t>
            </a:r>
            <a:r>
              <a:rPr lang="en-US" b="1" i="1" dirty="0">
                <a:latin typeface="Courier New" pitchFamily="49" charset="0"/>
                <a:cs typeface="Courier New" pitchFamily="49" charset="0"/>
              </a:rPr>
              <a:t>;</a:t>
            </a:r>
          </a:p>
          <a:p>
            <a:pPr eaLnBrk="1" hangingPunct="1">
              <a:buFontTx/>
              <a:buNone/>
            </a:pPr>
            <a:endParaRPr lang="en-US" sz="1600" b="1" dirty="0"/>
          </a:p>
          <a:p>
            <a:pPr lvl="2" eaLnBrk="1" hangingPunct="1">
              <a:buFontTx/>
              <a:buNone/>
            </a:pPr>
            <a:endParaRPr lang="en-US" sz="1400" dirty="0"/>
          </a:p>
        </p:txBody>
      </p:sp>
    </p:spTree>
    <p:extLst>
      <p:ext uri="{BB962C8B-B14F-4D97-AF65-F5344CB8AC3E}">
        <p14:creationId xmlns:p14="http://schemas.microsoft.com/office/powerpoint/2010/main" val="351267540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01BB2D4F-A394-447A-8A6C-3A7EEFFCA7C6}" type="slidenum">
              <a:rPr lang="en-US"/>
              <a:pPr algn="r" eaLnBrk="0" hangingPunct="0">
                <a:spcBef>
                  <a:spcPct val="0"/>
                </a:spcBef>
                <a:buClrTx/>
              </a:pPr>
              <a:t>15</a:t>
            </a:fld>
            <a:endParaRPr lang="en-US"/>
          </a:p>
        </p:txBody>
      </p:sp>
      <p:sp>
        <p:nvSpPr>
          <p:cNvPr id="17411" name="Rectangle 2"/>
          <p:cNvSpPr>
            <a:spLocks noGrp="1" noChangeArrowheads="1"/>
          </p:cNvSpPr>
          <p:nvPr>
            <p:ph type="title" idx="4294967295"/>
          </p:nvPr>
        </p:nvSpPr>
        <p:spPr/>
        <p:txBody>
          <a:bodyPr/>
          <a:lstStyle/>
          <a:p>
            <a:pPr eaLnBrk="1" hangingPunct="1"/>
            <a:r>
              <a:rPr lang="en-US"/>
              <a:t>Activity 1 – Create a Java File</a:t>
            </a:r>
          </a:p>
        </p:txBody>
      </p:sp>
      <p:sp>
        <p:nvSpPr>
          <p:cNvPr id="17412" name="Rectangle 3"/>
          <p:cNvSpPr>
            <a:spLocks noGrp="1" noChangeArrowheads="1"/>
          </p:cNvSpPr>
          <p:nvPr>
            <p:ph type="body" idx="4294967295"/>
          </p:nvPr>
        </p:nvSpPr>
        <p:spPr>
          <a:xfrm>
            <a:off x="488156" y="1412876"/>
            <a:ext cx="5729288" cy="5334000"/>
          </a:xfrm>
        </p:spPr>
        <p:txBody>
          <a:bodyPr vert="horz" lIns="90488" tIns="44450" rIns="90488" bIns="44450" rtlCol="0">
            <a:noAutofit/>
          </a:bodyPr>
          <a:lstStyle/>
          <a:p>
            <a:pPr marL="342900" indent="-342900">
              <a:buFont typeface="Arial" panose="020B0604020202020204" pitchFamily="34" charset="0"/>
              <a:buChar char="•"/>
            </a:pPr>
            <a:r>
              <a:rPr lang="en-US" sz="2200" dirty="0">
                <a:latin typeface="+mn-lt"/>
              </a:rPr>
              <a:t>In this activity, you will:</a:t>
            </a:r>
          </a:p>
          <a:p>
            <a:pPr marL="800100" lvl="1" indent="-342900">
              <a:lnSpc>
                <a:spcPct val="150000"/>
              </a:lnSpc>
              <a:buFont typeface="Arial" panose="020B0604020202020204" pitchFamily="34" charset="0"/>
              <a:buChar char="‒"/>
            </a:pPr>
            <a:r>
              <a:rPr lang="en-US" dirty="0"/>
              <a:t>Create a java file DateActivity.java inside the package sef.module4.activity</a:t>
            </a:r>
          </a:p>
          <a:p>
            <a:pPr marL="800100" lvl="1" indent="-342900">
              <a:lnSpc>
                <a:spcPct val="150000"/>
              </a:lnSpc>
              <a:buFont typeface="Arial" panose="020B0604020202020204" pitchFamily="34" charset="0"/>
              <a:buChar char="‒"/>
            </a:pPr>
            <a:r>
              <a:rPr lang="en-US" dirty="0"/>
              <a:t>Import </a:t>
            </a:r>
            <a:r>
              <a:rPr lang="en-US" dirty="0" err="1"/>
              <a:t>java.util.Date</a:t>
            </a:r>
            <a:endParaRPr lang="en-US" dirty="0"/>
          </a:p>
          <a:p>
            <a:pPr marL="800100" lvl="1" indent="-342900">
              <a:lnSpc>
                <a:spcPct val="150000"/>
              </a:lnSpc>
              <a:buFont typeface="Arial" panose="020B0604020202020204" pitchFamily="34" charset="0"/>
              <a:buChar char="‒"/>
            </a:pPr>
            <a:r>
              <a:rPr lang="en-US" dirty="0"/>
              <a:t>Create instance d of Date using Date()</a:t>
            </a:r>
          </a:p>
          <a:p>
            <a:pPr marL="800100" lvl="1" indent="-342900">
              <a:lnSpc>
                <a:spcPct val="150000"/>
              </a:lnSpc>
              <a:buFont typeface="Arial" panose="020B0604020202020204" pitchFamily="34" charset="0"/>
              <a:buChar char="‒"/>
            </a:pPr>
            <a:r>
              <a:rPr lang="en-US" dirty="0"/>
              <a:t>Print today’s date</a:t>
            </a:r>
          </a:p>
          <a:p>
            <a:pPr eaLnBrk="1" hangingPunct="1">
              <a:lnSpc>
                <a:spcPct val="150000"/>
              </a:lnSpc>
            </a:pPr>
            <a:endParaRPr lang="en-US" sz="1800" dirty="0"/>
          </a:p>
          <a:p>
            <a:pPr lvl="1">
              <a:lnSpc>
                <a:spcPct val="150000"/>
              </a:lnSpc>
            </a:pPr>
            <a:endParaRPr lang="en-US" sz="1800" dirty="0"/>
          </a:p>
        </p:txBody>
      </p:sp>
      <p:pic>
        <p:nvPicPr>
          <p:cNvPr id="6" name="Picture 5">
            <a:extLst>
              <a:ext uri="{FF2B5EF4-FFF2-40B4-BE49-F238E27FC236}">
                <a16:creationId xmlns:a16="http://schemas.microsoft.com/office/drawing/2014/main" id="{A5C5BF34-03B0-B344-B9A8-63AE36603AB0}"/>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258900243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F6E3E7B7-C87B-4CE3-9B9F-DD074D66BD68}" type="slidenum">
              <a:rPr lang="en-US"/>
              <a:pPr algn="r" eaLnBrk="0" hangingPunct="0">
                <a:spcBef>
                  <a:spcPct val="0"/>
                </a:spcBef>
                <a:buClrTx/>
              </a:pPr>
              <a:t>16</a:t>
            </a:fld>
            <a:endParaRPr lang="en-US"/>
          </a:p>
        </p:txBody>
      </p:sp>
      <p:sp>
        <p:nvSpPr>
          <p:cNvPr id="18435" name="Rectangle 2"/>
          <p:cNvSpPr>
            <a:spLocks noGrp="1" noChangeArrowheads="1"/>
          </p:cNvSpPr>
          <p:nvPr>
            <p:ph type="title" idx="4294967295"/>
          </p:nvPr>
        </p:nvSpPr>
        <p:spPr/>
        <p:txBody>
          <a:bodyPr/>
          <a:lstStyle/>
          <a:p>
            <a:pPr eaLnBrk="1" hangingPunct="1"/>
            <a:r>
              <a:rPr lang="en-US"/>
              <a:t>Garbage Collection</a:t>
            </a:r>
          </a:p>
        </p:txBody>
      </p:sp>
      <p:sp>
        <p:nvSpPr>
          <p:cNvPr id="18436" name="Rectangle 3"/>
          <p:cNvSpPr>
            <a:spLocks noGrp="1" noChangeArrowheads="1"/>
          </p:cNvSpPr>
          <p:nvPr>
            <p:ph type="body" idx="4294967295"/>
          </p:nvPr>
        </p:nvSpPr>
        <p:spPr>
          <a:xfrm>
            <a:off x="436879" y="1941705"/>
            <a:ext cx="8263775" cy="4334404"/>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200" dirty="0">
                <a:latin typeface="+mn-lt"/>
              </a:rPr>
              <a:t>The keyword ‘new’ explicitly allocates resources for an object, but there is no explicit way of telling the system to ‘de-allocate’ an object.</a:t>
            </a:r>
          </a:p>
          <a:p>
            <a:pPr marL="342900" indent="-342900" eaLnBrk="1" hangingPunct="1">
              <a:buFont typeface="Arial" panose="020B0604020202020204" pitchFamily="34" charset="0"/>
              <a:buChar char="•"/>
            </a:pPr>
            <a:r>
              <a:rPr lang="en-US" sz="2200" dirty="0">
                <a:latin typeface="+mn-lt"/>
              </a:rPr>
              <a:t>Garbage collection is the process of automatically clearing up the memory being used by objects that will no longer be used by the program.</a:t>
            </a:r>
          </a:p>
          <a:p>
            <a:pPr marL="342900" indent="-342900" eaLnBrk="1" hangingPunct="1">
              <a:buFont typeface="Arial" panose="020B0604020202020204" pitchFamily="34" charset="0"/>
              <a:buChar char="•"/>
            </a:pPr>
            <a:r>
              <a:rPr lang="en-US" sz="2200" dirty="0">
                <a:latin typeface="+mn-lt"/>
              </a:rPr>
              <a:t>Invocation of the garbage collector is automatically determined by the Java Virtual Machine, depending on the need to do so.</a:t>
            </a:r>
          </a:p>
          <a:p>
            <a:pPr marL="342900" indent="-342900" eaLnBrk="1" hangingPunct="1">
              <a:buFont typeface="Arial" panose="020B0604020202020204" pitchFamily="34" charset="0"/>
              <a:buChar char="•"/>
            </a:pPr>
            <a:r>
              <a:rPr lang="en-US" sz="2200" dirty="0">
                <a:latin typeface="+mn-lt"/>
              </a:rPr>
              <a:t>An application can ‘suggest’ that the system initiate garbage collection using </a:t>
            </a:r>
            <a:r>
              <a:rPr lang="en-US" sz="2200" i="1" dirty="0" err="1">
                <a:latin typeface="+mn-lt"/>
              </a:rPr>
              <a:t>System.gc</a:t>
            </a:r>
            <a:r>
              <a:rPr lang="en-US" sz="2200" i="1" dirty="0">
                <a:latin typeface="+mn-lt"/>
              </a:rPr>
              <a:t>() or </a:t>
            </a:r>
            <a:r>
              <a:rPr lang="en-US" sz="2200" i="1" dirty="0" err="1">
                <a:latin typeface="+mn-lt"/>
              </a:rPr>
              <a:t>Runtime.getRuntime</a:t>
            </a:r>
            <a:r>
              <a:rPr lang="en-US" sz="2200" i="1" dirty="0">
                <a:latin typeface="+mn-lt"/>
              </a:rPr>
              <a:t>().</a:t>
            </a:r>
            <a:r>
              <a:rPr lang="en-US" sz="2200" i="1" dirty="0" err="1">
                <a:latin typeface="+mn-lt"/>
              </a:rPr>
              <a:t>gc</a:t>
            </a:r>
            <a:r>
              <a:rPr lang="en-US" sz="2200" i="1" dirty="0">
                <a:latin typeface="+mn-lt"/>
              </a:rPr>
              <a:t>().</a:t>
            </a:r>
            <a:r>
              <a:rPr lang="en-US" sz="2200" dirty="0">
                <a:latin typeface="+mn-lt"/>
              </a:rPr>
              <a:t> </a:t>
            </a:r>
          </a:p>
          <a:p>
            <a:pPr marL="342900" indent="-342900" eaLnBrk="1" hangingPunct="1">
              <a:buFont typeface="Arial" panose="020B0604020202020204" pitchFamily="34" charset="0"/>
              <a:buChar char="•"/>
            </a:pPr>
            <a:endParaRPr lang="en-US" sz="2200" i="1" dirty="0">
              <a:latin typeface="+mn-lt"/>
            </a:endParaRPr>
          </a:p>
          <a:p>
            <a:pPr marL="342900" indent="-342900" eaLnBrk="1" hangingPunct="1">
              <a:buFont typeface="Arial" panose="020B0604020202020204" pitchFamily="34" charset="0"/>
              <a:buChar char="•"/>
            </a:pPr>
            <a:endParaRPr lang="en-US" sz="2200" dirty="0">
              <a:latin typeface="+mn-lt"/>
            </a:endParaRPr>
          </a:p>
        </p:txBody>
      </p:sp>
    </p:spTree>
    <p:extLst>
      <p:ext uri="{BB962C8B-B14F-4D97-AF65-F5344CB8AC3E}">
        <p14:creationId xmlns:p14="http://schemas.microsoft.com/office/powerpoint/2010/main" val="113124945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699D38F2-D057-43B9-8730-5C34CA5A4976}" type="slidenum">
              <a:rPr lang="en-US"/>
              <a:pPr algn="r" eaLnBrk="0" hangingPunct="0">
                <a:spcBef>
                  <a:spcPct val="0"/>
                </a:spcBef>
                <a:buClrTx/>
              </a:pPr>
              <a:t>17</a:t>
            </a:fld>
            <a:endParaRPr lang="en-US"/>
          </a:p>
        </p:txBody>
      </p:sp>
      <p:sp>
        <p:nvSpPr>
          <p:cNvPr id="19459" name="Rectangle 2"/>
          <p:cNvSpPr>
            <a:spLocks noGrp="1" noChangeArrowheads="1"/>
          </p:cNvSpPr>
          <p:nvPr>
            <p:ph type="title" idx="4294967295"/>
          </p:nvPr>
        </p:nvSpPr>
        <p:spPr/>
        <p:txBody>
          <a:bodyPr/>
          <a:lstStyle/>
          <a:p>
            <a:pPr eaLnBrk="1" hangingPunct="1"/>
            <a:r>
              <a:rPr lang="en-US"/>
              <a:t>Garbage Collection (cont.)</a:t>
            </a:r>
          </a:p>
        </p:txBody>
      </p:sp>
      <p:sp>
        <p:nvSpPr>
          <p:cNvPr id="19460" name="Rectangle 3"/>
          <p:cNvSpPr>
            <a:spLocks noGrp="1" noChangeArrowheads="1"/>
          </p:cNvSpPr>
          <p:nvPr>
            <p:ph type="body" idx="4294967295"/>
          </p:nvPr>
        </p:nvSpPr>
        <p:spPr/>
        <p:txBody>
          <a:bodyPr vert="horz" lIns="90488" tIns="44450" rIns="90488" bIns="44450" rtlCol="0">
            <a:noAutofit/>
          </a:bodyPr>
          <a:lstStyle/>
          <a:p>
            <a:pPr marL="342900" indent="-342900" eaLnBrk="1" hangingPunct="1">
              <a:buFont typeface="Arial" panose="020B0604020202020204" pitchFamily="34" charset="0"/>
              <a:buChar char="•"/>
            </a:pPr>
            <a:r>
              <a:rPr lang="en-US" sz="2200" dirty="0">
                <a:latin typeface="+mn-lt"/>
              </a:rPr>
              <a:t>Garbage collection is used by Java to:</a:t>
            </a:r>
          </a:p>
          <a:p>
            <a:pPr marL="800100" lvl="1" indent="-342900" eaLnBrk="1" hangingPunct="1">
              <a:buFont typeface="Arial" panose="020B0604020202020204" pitchFamily="34" charset="0"/>
              <a:buChar char="‒"/>
            </a:pPr>
            <a:r>
              <a:rPr lang="en-US" dirty="0"/>
              <a:t>Recover resources (particularly memory) that are much needed by an application.</a:t>
            </a:r>
          </a:p>
          <a:p>
            <a:pPr marL="800100" lvl="1" indent="-342900" eaLnBrk="1" hangingPunct="1">
              <a:buFont typeface="Arial" panose="020B0604020202020204" pitchFamily="34" charset="0"/>
              <a:buChar char="‒"/>
            </a:pPr>
            <a:r>
              <a:rPr lang="en-US" dirty="0"/>
              <a:t>Avoid dangling pointers.</a:t>
            </a:r>
          </a:p>
          <a:p>
            <a:pPr marL="800100" lvl="1" indent="-342900" eaLnBrk="1" hangingPunct="1">
              <a:buFont typeface="Arial" panose="020B0604020202020204" pitchFamily="34" charset="0"/>
              <a:buChar char="‒"/>
            </a:pPr>
            <a:r>
              <a:rPr lang="en-US" dirty="0"/>
              <a:t>Ensure program integrity.</a:t>
            </a:r>
          </a:p>
          <a:p>
            <a:pPr marL="342900" indent="-342900" eaLnBrk="1" hangingPunct="1">
              <a:buFont typeface="Arial" panose="020B0604020202020204" pitchFamily="34" charset="0"/>
              <a:buChar char="•"/>
            </a:pPr>
            <a:r>
              <a:rPr lang="en-US" sz="2200" dirty="0">
                <a:latin typeface="+mn-lt"/>
              </a:rPr>
              <a:t>Dangling pointers are the occurrence of having variables or references pointing to objects in memory that are not of the appropriate type or value.</a:t>
            </a:r>
          </a:p>
        </p:txBody>
      </p:sp>
    </p:spTree>
    <p:extLst>
      <p:ext uri="{BB962C8B-B14F-4D97-AF65-F5344CB8AC3E}">
        <p14:creationId xmlns:p14="http://schemas.microsoft.com/office/powerpoint/2010/main" val="129780890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0FDBDAF0-85D0-4DEA-85E3-FD07E8B0F638}" type="slidenum">
              <a:rPr lang="en-US"/>
              <a:pPr algn="r" eaLnBrk="0" hangingPunct="0">
                <a:spcBef>
                  <a:spcPct val="0"/>
                </a:spcBef>
                <a:buClrTx/>
              </a:pPr>
              <a:t>18</a:t>
            </a:fld>
            <a:endParaRPr lang="en-US"/>
          </a:p>
        </p:txBody>
      </p:sp>
      <p:sp>
        <p:nvSpPr>
          <p:cNvPr id="20483" name="Rectangle 2"/>
          <p:cNvSpPr>
            <a:spLocks noGrp="1" noChangeArrowheads="1"/>
          </p:cNvSpPr>
          <p:nvPr>
            <p:ph type="title" idx="4294967295"/>
          </p:nvPr>
        </p:nvSpPr>
        <p:spPr/>
        <p:txBody>
          <a:bodyPr/>
          <a:lstStyle/>
          <a:p>
            <a:pPr eaLnBrk="1" hangingPunct="1"/>
            <a:r>
              <a:rPr lang="en-US"/>
              <a:t>Garbage Collection (cont.)</a:t>
            </a:r>
          </a:p>
        </p:txBody>
      </p:sp>
      <p:sp>
        <p:nvSpPr>
          <p:cNvPr id="20484" name="Rectangle 3"/>
          <p:cNvSpPr>
            <a:spLocks noGrp="1" noChangeArrowheads="1"/>
          </p:cNvSpPr>
          <p:nvPr>
            <p:ph type="body" idx="4294967295"/>
          </p:nvPr>
        </p:nvSpPr>
        <p:spPr>
          <a:xfrm>
            <a:off x="436880" y="1524001"/>
            <a:ext cx="8208356" cy="4528008"/>
          </a:xfrm>
        </p:spPr>
        <p:txBody>
          <a:bodyPr vert="horz" lIns="90488" tIns="44450" rIns="90488" bIns="44450" rtlCol="0">
            <a:noAutofit/>
          </a:bodyPr>
          <a:lstStyle/>
          <a:p>
            <a:pPr marL="342900" indent="-342900" eaLnBrk="1" hangingPunct="1">
              <a:buFont typeface="Arial" panose="020B0604020202020204" pitchFamily="34" charset="0"/>
              <a:buChar char="•"/>
              <a:defRPr/>
            </a:pPr>
            <a:r>
              <a:rPr lang="en-US" sz="2200" dirty="0">
                <a:latin typeface="+mn-lt"/>
              </a:rPr>
              <a:t>Objects are safe from garbage collection if there is at least one reference variable that refers to the object</a:t>
            </a:r>
          </a:p>
          <a:p>
            <a:pPr lvl="1" eaLnBrk="1" hangingPunct="1">
              <a:buFontTx/>
              <a:buNone/>
              <a:defRPr/>
            </a:pPr>
            <a:endParaRPr lang="en-US" sz="1200" dirty="0">
              <a:latin typeface="Courier New" pitchFamily="49" charset="0"/>
            </a:endParaRPr>
          </a:p>
          <a:p>
            <a:pPr lvl="1">
              <a:buFontTx/>
              <a:buNone/>
              <a:defRPr/>
            </a:pPr>
            <a:r>
              <a:rPr lang="en-US" b="1" i="1" dirty="0">
                <a:latin typeface="Courier New" pitchFamily="49" charset="0"/>
                <a:ea typeface="+mn-ea"/>
                <a:cs typeface="Courier New" pitchFamily="49" charset="0"/>
              </a:rPr>
              <a:t>Person him = new Person();</a:t>
            </a:r>
          </a:p>
          <a:p>
            <a:pPr lvl="1" eaLnBrk="1" hangingPunct="1">
              <a:buFontTx/>
              <a:buNone/>
              <a:defRPr/>
            </a:pPr>
            <a:endParaRPr lang="en-US" sz="1500" i="1" dirty="0"/>
          </a:p>
          <a:p>
            <a:pPr lvl="1" eaLnBrk="1" hangingPunct="1">
              <a:buFontTx/>
              <a:buNone/>
              <a:defRPr/>
            </a:pPr>
            <a:endParaRPr lang="en-US" sz="1500" dirty="0"/>
          </a:p>
          <a:p>
            <a:pPr lvl="1" eaLnBrk="1" hangingPunct="1">
              <a:buFontTx/>
              <a:buNone/>
              <a:defRPr/>
            </a:pPr>
            <a:endParaRPr lang="en-US" sz="1500" dirty="0">
              <a:latin typeface="Courier New" pitchFamily="49" charset="0"/>
            </a:endParaRPr>
          </a:p>
          <a:p>
            <a:pPr lvl="1" eaLnBrk="1" hangingPunct="1">
              <a:buFontTx/>
              <a:buNone/>
              <a:defRPr/>
            </a:pPr>
            <a:endParaRPr lang="en-US" sz="1500" dirty="0">
              <a:latin typeface="Courier New" pitchFamily="49" charset="0"/>
            </a:endParaRPr>
          </a:p>
          <a:p>
            <a:pPr eaLnBrk="1" hangingPunct="1">
              <a:buFontTx/>
              <a:buNone/>
              <a:defRPr/>
            </a:pPr>
            <a:endParaRPr lang="en-US" dirty="0"/>
          </a:p>
          <a:p>
            <a:pPr marL="342900" indent="-342900" eaLnBrk="1" hangingPunct="1">
              <a:buFont typeface="Arial" panose="020B0604020202020204" pitchFamily="34" charset="0"/>
              <a:buChar char="•"/>
              <a:defRPr/>
            </a:pPr>
            <a:r>
              <a:rPr lang="en-US" sz="2200" dirty="0">
                <a:latin typeface="+mn-lt"/>
              </a:rPr>
              <a:t>Objects are eligible for garbage collection when there are no more identifiers that refer to the object</a:t>
            </a:r>
            <a:endParaRPr lang="en-US" sz="2200" b="1" dirty="0">
              <a:latin typeface="+mn-lt"/>
            </a:endParaRPr>
          </a:p>
          <a:p>
            <a:pPr lvl="1" eaLnBrk="1" hangingPunct="1">
              <a:buFontTx/>
              <a:buNone/>
              <a:defRPr/>
            </a:pPr>
            <a:endParaRPr lang="en-US" sz="1200" i="1" dirty="0"/>
          </a:p>
          <a:p>
            <a:pPr lvl="1">
              <a:buFontTx/>
              <a:buNone/>
              <a:defRPr/>
            </a:pPr>
            <a:r>
              <a:rPr lang="en-US" b="1" i="1" dirty="0">
                <a:latin typeface="Courier New" pitchFamily="49" charset="0"/>
                <a:ea typeface="+mn-ea"/>
                <a:cs typeface="Courier New" pitchFamily="49" charset="0"/>
              </a:rPr>
              <a:t>him = null;</a:t>
            </a:r>
          </a:p>
        </p:txBody>
      </p:sp>
      <p:sp>
        <p:nvSpPr>
          <p:cNvPr id="20485" name="Oval 12"/>
          <p:cNvSpPr>
            <a:spLocks noChangeArrowheads="1"/>
          </p:cNvSpPr>
          <p:nvPr/>
        </p:nvSpPr>
        <p:spPr bwMode="auto">
          <a:xfrm>
            <a:off x="3995738" y="5287963"/>
            <a:ext cx="938212" cy="938212"/>
          </a:xfrm>
          <a:prstGeom prst="ellipse">
            <a:avLst/>
          </a:prstGeom>
          <a:solidFill>
            <a:schemeClr val="accent1">
              <a:lumMod val="50000"/>
            </a:schemeClr>
          </a:solidFill>
          <a:ln>
            <a:headEnd/>
            <a:tailEnd/>
          </a:ln>
        </p:spPr>
        <p:style>
          <a:lnRef idx="3">
            <a:schemeClr val="lt1"/>
          </a:lnRef>
          <a:fillRef idx="1">
            <a:schemeClr val="accent1"/>
          </a:fillRef>
          <a:effectRef idx="1">
            <a:schemeClr val="accent1"/>
          </a:effectRef>
          <a:fontRef idx="minor">
            <a:schemeClr val="lt1"/>
          </a:fontRef>
        </p:style>
        <p:txBody>
          <a:bodyPr wrap="none" lIns="90488" tIns="44450" rIns="90488" bIns="44450" anchor="ctr"/>
          <a:lstStyle/>
          <a:p>
            <a:pPr marL="342900" indent="-342900">
              <a:defRPr/>
            </a:pPr>
            <a:r>
              <a:rPr lang="en-US" sz="1600" dirty="0"/>
              <a:t>him</a:t>
            </a:r>
          </a:p>
        </p:txBody>
      </p:sp>
      <p:sp>
        <p:nvSpPr>
          <p:cNvPr id="20486" name="Rectangle 18"/>
          <p:cNvSpPr>
            <a:spLocks noChangeArrowheads="1"/>
          </p:cNvSpPr>
          <p:nvPr/>
        </p:nvSpPr>
        <p:spPr bwMode="auto">
          <a:xfrm>
            <a:off x="6765926" y="5273676"/>
            <a:ext cx="1509713" cy="938213"/>
          </a:xfrm>
          <a:prstGeom prst="rect">
            <a:avLst/>
          </a:prstGeom>
          <a:solidFill>
            <a:schemeClr val="accent1">
              <a:lumMod val="50000"/>
            </a:schemeClr>
          </a:solidFill>
          <a:ln>
            <a:headEnd/>
            <a:tailEnd/>
          </a:ln>
        </p:spPr>
        <p:style>
          <a:lnRef idx="3">
            <a:schemeClr val="lt1"/>
          </a:lnRef>
          <a:fillRef idx="1">
            <a:schemeClr val="accent1"/>
          </a:fillRef>
          <a:effectRef idx="1">
            <a:schemeClr val="accent1"/>
          </a:effectRef>
          <a:fontRef idx="minor">
            <a:schemeClr val="lt1"/>
          </a:fontRef>
        </p:style>
        <p:txBody>
          <a:bodyPr wrap="none" lIns="90488" tIns="44450" rIns="90488" bIns="44450" anchor="ctr"/>
          <a:lstStyle/>
          <a:p>
            <a:pPr marL="342900" indent="-342900">
              <a:defRPr/>
            </a:pPr>
            <a:r>
              <a:rPr lang="en-US" sz="1400"/>
              <a:t>Person Object</a:t>
            </a:r>
          </a:p>
        </p:txBody>
      </p:sp>
      <p:sp>
        <p:nvSpPr>
          <p:cNvPr id="20487" name="Oval 4"/>
          <p:cNvSpPr>
            <a:spLocks noChangeArrowheads="1"/>
          </p:cNvSpPr>
          <p:nvPr/>
        </p:nvSpPr>
        <p:spPr bwMode="auto">
          <a:xfrm>
            <a:off x="3984626" y="2851151"/>
            <a:ext cx="938213" cy="938213"/>
          </a:xfrm>
          <a:prstGeom prst="ellipse">
            <a:avLst/>
          </a:prstGeom>
          <a:solidFill>
            <a:schemeClr val="accent6">
              <a:lumMod val="75000"/>
            </a:schemeClr>
          </a:solidFill>
          <a:ln>
            <a:headEnd/>
            <a:tailEnd/>
          </a:ln>
        </p:spPr>
        <p:style>
          <a:lnRef idx="3">
            <a:schemeClr val="lt1"/>
          </a:lnRef>
          <a:fillRef idx="1">
            <a:schemeClr val="accent6"/>
          </a:fillRef>
          <a:effectRef idx="1">
            <a:schemeClr val="accent6"/>
          </a:effectRef>
          <a:fontRef idx="minor">
            <a:schemeClr val="lt1"/>
          </a:fontRef>
        </p:style>
        <p:txBody>
          <a:bodyPr wrap="none" lIns="90488" tIns="44450" rIns="90488" bIns="44450" anchor="ctr"/>
          <a:lstStyle/>
          <a:p>
            <a:pPr marL="342900" indent="-342900">
              <a:defRPr/>
            </a:pPr>
            <a:r>
              <a:rPr lang="en-US" sz="1600" dirty="0"/>
              <a:t>him</a:t>
            </a:r>
          </a:p>
        </p:txBody>
      </p:sp>
      <p:sp>
        <p:nvSpPr>
          <p:cNvPr id="20488" name="Text Box 11"/>
          <p:cNvSpPr txBox="1">
            <a:spLocks noChangeArrowheads="1"/>
          </p:cNvSpPr>
          <p:nvPr/>
        </p:nvSpPr>
        <p:spPr bwMode="auto">
          <a:xfrm>
            <a:off x="2595564" y="3043239"/>
            <a:ext cx="1341437" cy="582211"/>
          </a:xfrm>
          <a:prstGeom prst="rect">
            <a:avLst/>
          </a:prstGeom>
          <a:noFill/>
          <a:ln w="12700" algn="ctr">
            <a:noFill/>
            <a:prstDash val="dash"/>
            <a:miter lim="800000"/>
            <a:headEnd/>
            <a:tailEnd/>
          </a:ln>
        </p:spPr>
        <p:txBody>
          <a:bodyPr lIns="90488" tIns="44450" rIns="90488" bIns="44450">
            <a:spAutoFit/>
          </a:bodyPr>
          <a:lstStyle/>
          <a:p>
            <a:pPr marL="342900" indent="-342900"/>
            <a:r>
              <a:rPr lang="en-US" sz="1600"/>
              <a:t>Pointer / </a:t>
            </a:r>
          </a:p>
          <a:p>
            <a:pPr marL="342900" indent="-342900"/>
            <a:r>
              <a:rPr lang="en-US" sz="1600"/>
              <a:t>Reference</a:t>
            </a:r>
          </a:p>
        </p:txBody>
      </p:sp>
      <p:sp>
        <p:nvSpPr>
          <p:cNvPr id="20489" name="Rectangle 14"/>
          <p:cNvSpPr>
            <a:spLocks noChangeArrowheads="1"/>
          </p:cNvSpPr>
          <p:nvPr/>
        </p:nvSpPr>
        <p:spPr bwMode="auto">
          <a:xfrm>
            <a:off x="6765926" y="2851151"/>
            <a:ext cx="1509713" cy="938213"/>
          </a:xfrm>
          <a:prstGeom prst="rect">
            <a:avLst/>
          </a:prstGeom>
          <a:solidFill>
            <a:schemeClr val="accent6">
              <a:lumMod val="75000"/>
            </a:schemeClr>
          </a:solidFill>
          <a:ln>
            <a:headEnd/>
            <a:tailEnd/>
          </a:ln>
        </p:spPr>
        <p:style>
          <a:lnRef idx="3">
            <a:schemeClr val="lt1"/>
          </a:lnRef>
          <a:fillRef idx="1">
            <a:schemeClr val="accent6"/>
          </a:fillRef>
          <a:effectRef idx="1">
            <a:schemeClr val="accent6"/>
          </a:effectRef>
          <a:fontRef idx="minor">
            <a:schemeClr val="lt1"/>
          </a:fontRef>
        </p:style>
        <p:txBody>
          <a:bodyPr wrap="none" lIns="90488" tIns="44450" rIns="90488" bIns="44450" anchor="ctr"/>
          <a:lstStyle/>
          <a:p>
            <a:pPr marL="342900" indent="-342900">
              <a:defRPr/>
            </a:pPr>
            <a:r>
              <a:rPr lang="en-US" sz="1400"/>
              <a:t>Person Object</a:t>
            </a:r>
          </a:p>
        </p:txBody>
      </p:sp>
      <p:sp>
        <p:nvSpPr>
          <p:cNvPr id="20490" name="Line 16"/>
          <p:cNvSpPr>
            <a:spLocks noChangeShapeType="1"/>
          </p:cNvSpPr>
          <p:nvPr/>
        </p:nvSpPr>
        <p:spPr bwMode="auto">
          <a:xfrm>
            <a:off x="4922839" y="3333750"/>
            <a:ext cx="1843087" cy="0"/>
          </a:xfrm>
          <a:prstGeom prst="line">
            <a:avLst/>
          </a:prstGeom>
          <a:noFill/>
          <a:ln w="25400">
            <a:solidFill>
              <a:schemeClr val="tx1"/>
            </a:solidFill>
            <a:round/>
            <a:headEnd/>
            <a:tailEnd type="triangle" w="med" len="med"/>
          </a:ln>
        </p:spPr>
        <p:txBody>
          <a:bodyPr wrap="none" lIns="90488" tIns="44450" rIns="90488" bIns="44450" anchor="ctr"/>
          <a:lstStyle/>
          <a:p>
            <a:endParaRPr lang="en-GB"/>
          </a:p>
        </p:txBody>
      </p:sp>
      <p:sp>
        <p:nvSpPr>
          <p:cNvPr id="20491" name="Line 26"/>
          <p:cNvSpPr>
            <a:spLocks noChangeShapeType="1"/>
          </p:cNvSpPr>
          <p:nvPr/>
        </p:nvSpPr>
        <p:spPr bwMode="auto">
          <a:xfrm>
            <a:off x="4933951" y="5759450"/>
            <a:ext cx="479425" cy="0"/>
          </a:xfrm>
          <a:prstGeom prst="line">
            <a:avLst/>
          </a:prstGeom>
          <a:noFill/>
          <a:ln w="25400">
            <a:solidFill>
              <a:schemeClr val="tx1"/>
            </a:solidFill>
            <a:round/>
            <a:headEnd/>
            <a:tailEnd type="triangle" w="med" len="med"/>
          </a:ln>
        </p:spPr>
        <p:txBody>
          <a:bodyPr wrap="none" lIns="90488" tIns="44450" rIns="90488" bIns="44450" anchor="ctr"/>
          <a:lstStyle/>
          <a:p>
            <a:endParaRPr lang="en-GB"/>
          </a:p>
        </p:txBody>
      </p:sp>
      <p:sp>
        <p:nvSpPr>
          <p:cNvPr id="20492" name="Text Box 27"/>
          <p:cNvSpPr txBox="1">
            <a:spLocks noChangeArrowheads="1"/>
          </p:cNvSpPr>
          <p:nvPr/>
        </p:nvSpPr>
        <p:spPr bwMode="auto">
          <a:xfrm>
            <a:off x="5413375" y="5653089"/>
            <a:ext cx="769938" cy="335989"/>
          </a:xfrm>
          <a:prstGeom prst="rect">
            <a:avLst/>
          </a:prstGeom>
          <a:noFill/>
          <a:ln w="12700" algn="ctr">
            <a:solidFill>
              <a:schemeClr val="tx1"/>
            </a:solidFill>
            <a:miter lim="800000"/>
            <a:headEnd/>
            <a:tailEnd/>
          </a:ln>
        </p:spPr>
        <p:txBody>
          <a:bodyPr lIns="90488" tIns="44450" rIns="90488" bIns="44450">
            <a:spAutoFit/>
          </a:bodyPr>
          <a:lstStyle/>
          <a:p>
            <a:pPr marL="342900" indent="-342900">
              <a:spcBef>
                <a:spcPct val="50000"/>
              </a:spcBef>
            </a:pPr>
            <a:r>
              <a:rPr lang="en-US" sz="1600"/>
              <a:t>null</a:t>
            </a:r>
          </a:p>
        </p:txBody>
      </p:sp>
    </p:spTree>
    <p:extLst>
      <p:ext uri="{BB962C8B-B14F-4D97-AF65-F5344CB8AC3E}">
        <p14:creationId xmlns:p14="http://schemas.microsoft.com/office/powerpoint/2010/main" val="415745947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ChangeArrowheads="1"/>
          </p:cNvSpPr>
          <p:nvPr/>
        </p:nvSpPr>
        <p:spPr bwMode="auto">
          <a:xfrm>
            <a:off x="3810000" y="3571876"/>
            <a:ext cx="4572000" cy="2905125"/>
          </a:xfrm>
          <a:prstGeom prst="rect">
            <a:avLst/>
          </a:prstGeom>
          <a:solidFill>
            <a:schemeClr val="bg2">
              <a:lumMod val="40000"/>
              <a:lumOff val="60000"/>
            </a:schemeClr>
          </a:solidFill>
          <a:ln>
            <a:headEnd/>
            <a:tailEnd/>
          </a:ln>
        </p:spPr>
        <p:style>
          <a:lnRef idx="3">
            <a:schemeClr val="lt1"/>
          </a:lnRef>
          <a:fillRef idx="1">
            <a:schemeClr val="accent2"/>
          </a:fillRef>
          <a:effectRef idx="1">
            <a:schemeClr val="accent2"/>
          </a:effectRef>
          <a:fontRef idx="minor">
            <a:schemeClr val="lt1"/>
          </a:fontRef>
        </p:style>
        <p:txBody>
          <a:bodyPr wrap="none" lIns="90488" tIns="44450" rIns="90488" bIns="44450" anchor="ctr"/>
          <a:lstStyle/>
          <a:p>
            <a:pPr marL="342900" indent="-342900">
              <a:defRPr/>
            </a:pPr>
            <a:endParaRPr lang="en-US" sz="1600" b="1" dirty="0">
              <a:solidFill>
                <a:srgbClr val="000000"/>
              </a:solidFill>
            </a:endParaRPr>
          </a:p>
          <a:p>
            <a:pPr marL="342900" indent="-342900">
              <a:defRPr/>
            </a:pPr>
            <a:r>
              <a:rPr lang="en-US" sz="2000" b="1" i="1" dirty="0">
                <a:solidFill>
                  <a:srgbClr val="000000"/>
                </a:solidFill>
                <a:latin typeface="Courier New" pitchFamily="49" charset="0"/>
                <a:cs typeface="Courier New" pitchFamily="49" charset="0"/>
              </a:rPr>
              <a:t>	public class Cube1 </a:t>
            </a:r>
          </a:p>
          <a:p>
            <a:pPr marL="342900" indent="-342900">
              <a:defRPr/>
            </a:pPr>
            <a:r>
              <a:rPr lang="en-US" sz="2000" b="1" i="1" dirty="0">
                <a:solidFill>
                  <a:srgbClr val="000000"/>
                </a:solidFill>
                <a:latin typeface="Courier New" pitchFamily="49" charset="0"/>
                <a:cs typeface="Courier New" pitchFamily="49" charset="0"/>
              </a:rPr>
              <a:t> { </a:t>
            </a:r>
          </a:p>
          <a:p>
            <a:pPr marL="342900" indent="-342900">
              <a:defRPr/>
            </a:pPr>
            <a:r>
              <a:rPr lang="en-US" sz="2000" b="1" i="1" dirty="0">
                <a:solidFill>
                  <a:srgbClr val="000000"/>
                </a:solidFill>
                <a:latin typeface="Courier New" pitchFamily="49" charset="0"/>
                <a:cs typeface="Courier New" pitchFamily="49" charset="0"/>
              </a:rPr>
              <a:t>	 private </a:t>
            </a:r>
            <a:r>
              <a:rPr lang="en-US" sz="2000" b="1" i="1" dirty="0" err="1">
                <a:solidFill>
                  <a:srgbClr val="000000"/>
                </a:solidFill>
                <a:latin typeface="Courier New" pitchFamily="49" charset="0"/>
                <a:cs typeface="Courier New" pitchFamily="49" charset="0"/>
              </a:rPr>
              <a:t>int</a:t>
            </a:r>
            <a:r>
              <a:rPr lang="en-US" sz="2000" b="1" i="1" dirty="0">
                <a:solidFill>
                  <a:srgbClr val="000000"/>
                </a:solidFill>
                <a:latin typeface="Courier New" pitchFamily="49" charset="0"/>
                <a:cs typeface="Courier New" pitchFamily="49" charset="0"/>
              </a:rPr>
              <a:t> size;</a:t>
            </a:r>
          </a:p>
          <a:p>
            <a:pPr marL="342900" indent="-342900">
              <a:defRPr/>
            </a:pPr>
            <a:endParaRPr lang="en-US" sz="2000" b="1" i="1" dirty="0">
              <a:solidFill>
                <a:srgbClr val="000000"/>
              </a:solidFill>
              <a:latin typeface="Courier New" pitchFamily="49" charset="0"/>
              <a:cs typeface="Courier New" pitchFamily="49" charset="0"/>
            </a:endParaRPr>
          </a:p>
          <a:p>
            <a:pPr marL="342900" indent="-342900">
              <a:defRPr/>
            </a:pPr>
            <a:r>
              <a:rPr lang="en-US" sz="2000" b="1" i="1" dirty="0">
                <a:solidFill>
                  <a:srgbClr val="000000"/>
                </a:solidFill>
                <a:latin typeface="Courier New" pitchFamily="49" charset="0"/>
                <a:cs typeface="Courier New" pitchFamily="49" charset="0"/>
              </a:rPr>
              <a:t>	 Cube1(</a:t>
            </a:r>
            <a:r>
              <a:rPr lang="en-US" sz="2000" b="1" i="1" dirty="0" err="1">
                <a:solidFill>
                  <a:srgbClr val="000000"/>
                </a:solidFill>
                <a:latin typeface="Courier New" pitchFamily="49" charset="0"/>
                <a:cs typeface="Courier New" pitchFamily="49" charset="0"/>
              </a:rPr>
              <a:t>int</a:t>
            </a:r>
            <a:r>
              <a:rPr lang="en-US" sz="2000" b="1" i="1" dirty="0">
                <a:solidFill>
                  <a:srgbClr val="000000"/>
                </a:solidFill>
                <a:latin typeface="Courier New" pitchFamily="49" charset="0"/>
                <a:cs typeface="Courier New" pitchFamily="49" charset="0"/>
              </a:rPr>
              <a:t> size)</a:t>
            </a:r>
          </a:p>
          <a:p>
            <a:pPr marL="342900" indent="-342900">
              <a:defRPr/>
            </a:pPr>
            <a:r>
              <a:rPr lang="en-US" sz="2000" b="1" i="1" dirty="0">
                <a:solidFill>
                  <a:srgbClr val="000000"/>
                </a:solidFill>
                <a:latin typeface="Courier New" pitchFamily="49" charset="0"/>
                <a:cs typeface="Courier New" pitchFamily="49" charset="0"/>
              </a:rPr>
              <a:t>	 {	</a:t>
            </a:r>
          </a:p>
          <a:p>
            <a:pPr marL="342900" indent="-342900">
              <a:defRPr/>
            </a:pPr>
            <a:r>
              <a:rPr lang="en-US" sz="2000" b="1" i="1" dirty="0">
                <a:solidFill>
                  <a:srgbClr val="000000"/>
                </a:solidFill>
                <a:latin typeface="Courier New" pitchFamily="49" charset="0"/>
                <a:cs typeface="Courier New" pitchFamily="49" charset="0"/>
              </a:rPr>
              <a:t>		</a:t>
            </a:r>
            <a:r>
              <a:rPr lang="en-US" sz="2000" b="1" i="1" dirty="0" err="1">
                <a:solidFill>
                  <a:srgbClr val="000000"/>
                </a:solidFill>
                <a:latin typeface="Courier New" pitchFamily="49" charset="0"/>
                <a:cs typeface="Courier New" pitchFamily="49" charset="0"/>
              </a:rPr>
              <a:t>this.size</a:t>
            </a:r>
            <a:r>
              <a:rPr lang="en-US" sz="2000" b="1" i="1" dirty="0">
                <a:solidFill>
                  <a:srgbClr val="000000"/>
                </a:solidFill>
                <a:latin typeface="Courier New" pitchFamily="49" charset="0"/>
                <a:cs typeface="Courier New" pitchFamily="49" charset="0"/>
              </a:rPr>
              <a:t> = size;</a:t>
            </a:r>
          </a:p>
          <a:p>
            <a:pPr marL="342900" indent="-342900">
              <a:defRPr/>
            </a:pPr>
            <a:r>
              <a:rPr lang="en-US" sz="2000" b="1" i="1" dirty="0">
                <a:solidFill>
                  <a:srgbClr val="000000"/>
                </a:solidFill>
                <a:latin typeface="Courier New" pitchFamily="49" charset="0"/>
                <a:cs typeface="Courier New" pitchFamily="49" charset="0"/>
              </a:rPr>
              <a:t>	 }</a:t>
            </a:r>
          </a:p>
          <a:p>
            <a:pPr marL="342900" indent="-342900">
              <a:defRPr/>
            </a:pPr>
            <a:r>
              <a:rPr lang="en-US" sz="2000" b="1" i="1" dirty="0">
                <a:solidFill>
                  <a:srgbClr val="000000"/>
                </a:solidFill>
                <a:latin typeface="Courier New" pitchFamily="49" charset="0"/>
                <a:cs typeface="Courier New" pitchFamily="49" charset="0"/>
              </a:rPr>
              <a:t>	 }</a:t>
            </a:r>
          </a:p>
          <a:p>
            <a:pPr marL="342900" indent="-342900">
              <a:defRPr/>
            </a:pPr>
            <a:endParaRPr lang="en-US" sz="1600" b="1" dirty="0"/>
          </a:p>
        </p:txBody>
      </p:sp>
      <p:sp>
        <p:nvSpPr>
          <p:cNvPr id="21507"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7CCF12BB-1EAC-4F9E-84DB-D00C18A2B18C}" type="slidenum">
              <a:rPr lang="en-US"/>
              <a:pPr algn="r" eaLnBrk="0" hangingPunct="0">
                <a:spcBef>
                  <a:spcPct val="0"/>
                </a:spcBef>
                <a:buClrTx/>
              </a:pPr>
              <a:t>19</a:t>
            </a:fld>
            <a:endParaRPr lang="en-US"/>
          </a:p>
        </p:txBody>
      </p:sp>
      <p:sp>
        <p:nvSpPr>
          <p:cNvPr id="21508" name="Rectangle 2"/>
          <p:cNvSpPr>
            <a:spLocks noGrp="1" noChangeArrowheads="1"/>
          </p:cNvSpPr>
          <p:nvPr>
            <p:ph type="title" idx="4294967295"/>
          </p:nvPr>
        </p:nvSpPr>
        <p:spPr/>
        <p:txBody>
          <a:bodyPr/>
          <a:lstStyle/>
          <a:p>
            <a:pPr eaLnBrk="1" hangingPunct="1"/>
            <a:r>
              <a:rPr lang="en-US"/>
              <a:t>Concept of Constructor</a:t>
            </a:r>
          </a:p>
        </p:txBody>
      </p:sp>
      <p:sp>
        <p:nvSpPr>
          <p:cNvPr id="21509" name="Rectangle 3"/>
          <p:cNvSpPr>
            <a:spLocks noGrp="1" noChangeArrowheads="1"/>
          </p:cNvSpPr>
          <p:nvPr>
            <p:ph type="body" idx="4294967295"/>
          </p:nvPr>
        </p:nvSpPr>
        <p:spPr>
          <a:xfrm>
            <a:off x="712932" y="1053379"/>
            <a:ext cx="8375650" cy="3275012"/>
          </a:xfrm>
        </p:spPr>
        <p:txBody>
          <a:bodyPr vert="horz" lIns="90488" tIns="44450" rIns="90488" bIns="44450" rtlCol="0">
            <a:noAutofit/>
          </a:bodyPr>
          <a:lstStyle/>
          <a:p>
            <a:pPr marL="342900" indent="-342900" eaLnBrk="1" hangingPunct="1">
              <a:spcBef>
                <a:spcPct val="25000"/>
              </a:spcBef>
              <a:buFont typeface="Arial" panose="020B0604020202020204" pitchFamily="34" charset="0"/>
              <a:buChar char="•"/>
            </a:pPr>
            <a:r>
              <a:rPr lang="en-US" sz="2200" dirty="0">
                <a:latin typeface="+mn-lt"/>
              </a:rPr>
              <a:t>Constructors are methods that set the initial state of an object</a:t>
            </a:r>
          </a:p>
          <a:p>
            <a:pPr marL="342900" indent="-342900" eaLnBrk="1" hangingPunct="1">
              <a:spcBef>
                <a:spcPct val="25000"/>
              </a:spcBef>
              <a:buFont typeface="Arial" panose="020B0604020202020204" pitchFamily="34" charset="0"/>
              <a:buChar char="•"/>
            </a:pPr>
            <a:r>
              <a:rPr lang="en-US" sz="2200" dirty="0">
                <a:latin typeface="+mn-lt"/>
              </a:rPr>
              <a:t>Constructor name must be the same as the class name</a:t>
            </a:r>
          </a:p>
          <a:p>
            <a:pPr marL="342900" indent="-342900" eaLnBrk="1" hangingPunct="1">
              <a:spcBef>
                <a:spcPct val="25000"/>
              </a:spcBef>
              <a:buFont typeface="Arial" panose="020B0604020202020204" pitchFamily="34" charset="0"/>
              <a:buChar char="•"/>
            </a:pPr>
            <a:r>
              <a:rPr lang="en-US" sz="2200" dirty="0">
                <a:latin typeface="+mn-lt"/>
              </a:rPr>
              <a:t>Constructor cannot return a value, not even </a:t>
            </a:r>
            <a:r>
              <a:rPr lang="en-US" sz="2200" b="1" dirty="0">
                <a:solidFill>
                  <a:srgbClr val="A40000"/>
                </a:solidFill>
                <a:latin typeface="+mn-lt"/>
              </a:rPr>
              <a:t>void</a:t>
            </a:r>
          </a:p>
          <a:p>
            <a:pPr marL="342900" indent="-342900" eaLnBrk="1" hangingPunct="1">
              <a:spcBef>
                <a:spcPct val="25000"/>
              </a:spcBef>
              <a:buFont typeface="Arial" panose="020B0604020202020204" pitchFamily="34" charset="0"/>
              <a:buChar char="•"/>
            </a:pPr>
            <a:r>
              <a:rPr lang="en-US" sz="2200" dirty="0">
                <a:latin typeface="+mn-lt"/>
              </a:rPr>
              <a:t>Constructors cannot be inherited</a:t>
            </a:r>
          </a:p>
          <a:p>
            <a:pPr marL="342900" indent="-342900" eaLnBrk="1" hangingPunct="1">
              <a:spcBef>
                <a:spcPct val="25000"/>
              </a:spcBef>
              <a:buFont typeface="Arial" panose="020B0604020202020204" pitchFamily="34" charset="0"/>
              <a:buChar char="•"/>
            </a:pPr>
            <a:r>
              <a:rPr lang="en-US" sz="2200" dirty="0">
                <a:latin typeface="+mn-lt"/>
              </a:rPr>
              <a:t>If the class does not explicitly declare a constructor, it will default to a no parameter, do-nothing constructor</a:t>
            </a:r>
            <a:br>
              <a:rPr lang="en-US" sz="2200" dirty="0">
                <a:latin typeface="+mn-lt"/>
              </a:rPr>
            </a:br>
            <a:r>
              <a:rPr lang="en-US" sz="2200" b="1" i="1" dirty="0">
                <a:latin typeface="+mn-lt"/>
              </a:rPr>
              <a:t>		</a:t>
            </a:r>
          </a:p>
        </p:txBody>
      </p:sp>
    </p:spTree>
    <p:extLst>
      <p:ext uri="{BB962C8B-B14F-4D97-AF65-F5344CB8AC3E}">
        <p14:creationId xmlns:p14="http://schemas.microsoft.com/office/powerpoint/2010/main" val="404235812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436F1092-8706-4716-B56D-4DB7C6154887}" type="slidenum">
              <a:rPr lang="en-US"/>
              <a:pPr algn="r" eaLnBrk="0" hangingPunct="0">
                <a:spcBef>
                  <a:spcPct val="0"/>
                </a:spcBef>
                <a:buClrTx/>
              </a:pPr>
              <a:t>2</a:t>
            </a:fld>
            <a:endParaRPr lang="en-US"/>
          </a:p>
        </p:txBody>
      </p:sp>
      <p:sp>
        <p:nvSpPr>
          <p:cNvPr id="4099" name="Rectangle 2"/>
          <p:cNvSpPr>
            <a:spLocks noGrp="1" noChangeArrowheads="1"/>
          </p:cNvSpPr>
          <p:nvPr>
            <p:ph type="title" idx="4294967295"/>
          </p:nvPr>
        </p:nvSpPr>
        <p:spPr/>
        <p:txBody>
          <a:bodyPr/>
          <a:lstStyle/>
          <a:p>
            <a:pPr eaLnBrk="1" hangingPunct="1"/>
            <a:r>
              <a:rPr lang="en-US"/>
              <a:t>Introduction</a:t>
            </a:r>
          </a:p>
        </p:txBody>
      </p:sp>
      <p:sp>
        <p:nvSpPr>
          <p:cNvPr id="4100" name="Rectangle 3"/>
          <p:cNvSpPr>
            <a:spLocks noGrp="1" noChangeArrowheads="1"/>
          </p:cNvSpPr>
          <p:nvPr>
            <p:ph type="body" idx="4294967295"/>
          </p:nvPr>
        </p:nvSpPr>
        <p:spPr>
          <a:xfrm>
            <a:off x="1676400" y="2046288"/>
            <a:ext cx="8458200" cy="4506912"/>
          </a:xfrm>
        </p:spPr>
        <p:txBody>
          <a:bodyPr vert="horz" lIns="90488" tIns="44450" rIns="90488" bIns="44450" rtlCol="0">
            <a:noAutofit/>
          </a:bodyPr>
          <a:lstStyle/>
          <a:p>
            <a:pPr algn="ctr"/>
            <a:r>
              <a:rPr lang="en-US" sz="2600" dirty="0"/>
              <a:t>MIT Faculty Video:</a:t>
            </a:r>
          </a:p>
          <a:p>
            <a:pPr algn="ctr"/>
            <a:endParaRPr lang="en-US" sz="2600" dirty="0"/>
          </a:p>
          <a:p>
            <a:pPr algn="ctr"/>
            <a:r>
              <a:rPr lang="en-US" sz="2600" b="1" dirty="0"/>
              <a:t>“Classes and Objects” </a:t>
            </a:r>
          </a:p>
        </p:txBody>
      </p:sp>
    </p:spTree>
    <p:extLst>
      <p:ext uri="{BB962C8B-B14F-4D97-AF65-F5344CB8AC3E}">
        <p14:creationId xmlns:p14="http://schemas.microsoft.com/office/powerpoint/2010/main" val="81987543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98872073-44BF-4A69-BE2C-74FDE40BFA50}" type="slidenum">
              <a:rPr lang="en-US"/>
              <a:pPr algn="r" eaLnBrk="0" hangingPunct="0">
                <a:spcBef>
                  <a:spcPct val="0"/>
                </a:spcBef>
                <a:buClrTx/>
              </a:pPr>
              <a:t>20</a:t>
            </a:fld>
            <a:endParaRPr lang="en-US"/>
          </a:p>
        </p:txBody>
      </p:sp>
      <p:sp>
        <p:nvSpPr>
          <p:cNvPr id="22531" name="Rectangle 2"/>
          <p:cNvSpPr>
            <a:spLocks noGrp="1" noChangeArrowheads="1"/>
          </p:cNvSpPr>
          <p:nvPr>
            <p:ph type="title" idx="4294967295"/>
          </p:nvPr>
        </p:nvSpPr>
        <p:spPr/>
        <p:txBody>
          <a:bodyPr/>
          <a:lstStyle/>
          <a:p>
            <a:pPr eaLnBrk="1" hangingPunct="1"/>
            <a:r>
              <a:rPr lang="en-US"/>
              <a:t>Concept of Finalizer</a:t>
            </a:r>
          </a:p>
        </p:txBody>
      </p:sp>
      <p:sp>
        <p:nvSpPr>
          <p:cNvPr id="22532" name="Rectangle 3"/>
          <p:cNvSpPr>
            <a:spLocks noGrp="1" noChangeArrowheads="1"/>
          </p:cNvSpPr>
          <p:nvPr>
            <p:ph type="body" idx="4294967295"/>
          </p:nvPr>
        </p:nvSpPr>
        <p:spPr>
          <a:xfrm>
            <a:off x="1835150" y="1255714"/>
            <a:ext cx="8375650" cy="2173287"/>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200" dirty="0">
                <a:latin typeface="+mn-lt"/>
              </a:rPr>
              <a:t>A finalizer is a special method that is executed to remove the object or resource from memory when it is no longer needed.</a:t>
            </a:r>
          </a:p>
          <a:p>
            <a:pPr marL="342900" indent="-342900" eaLnBrk="1" hangingPunct="1">
              <a:buFont typeface="Arial" panose="020B0604020202020204" pitchFamily="34" charset="0"/>
              <a:buChar char="•"/>
            </a:pPr>
            <a:r>
              <a:rPr lang="en-US" sz="2200" dirty="0">
                <a:latin typeface="+mn-lt"/>
              </a:rPr>
              <a:t>The finalize() method is used by the garbage collector to free up memory from resources which are no longer needed.</a:t>
            </a:r>
          </a:p>
        </p:txBody>
      </p:sp>
      <p:sp>
        <p:nvSpPr>
          <p:cNvPr id="22533" name="Rectangle 5"/>
          <p:cNvSpPr>
            <a:spLocks noChangeArrowheads="1"/>
          </p:cNvSpPr>
          <p:nvPr/>
        </p:nvSpPr>
        <p:spPr bwMode="auto">
          <a:xfrm>
            <a:off x="2381251" y="2857500"/>
            <a:ext cx="7358063" cy="3429000"/>
          </a:xfrm>
          <a:prstGeom prst="rect">
            <a:avLst/>
          </a:prstGeom>
          <a:solidFill>
            <a:schemeClr val="bg2">
              <a:lumMod val="40000"/>
              <a:lumOff val="60000"/>
            </a:schemeClr>
          </a:solidFill>
          <a:ln>
            <a:headEnd/>
            <a:tailEnd/>
          </a:ln>
        </p:spPr>
        <p:style>
          <a:lnRef idx="3">
            <a:schemeClr val="lt1"/>
          </a:lnRef>
          <a:fillRef idx="1">
            <a:schemeClr val="accent2"/>
          </a:fillRef>
          <a:effectRef idx="1">
            <a:schemeClr val="accent2"/>
          </a:effectRef>
          <a:fontRef idx="minor">
            <a:schemeClr val="lt1"/>
          </a:fontRef>
        </p:style>
        <p:txBody>
          <a:bodyPr wrap="none" lIns="90488" tIns="44450" rIns="90488" bIns="44450" anchor="ctr"/>
          <a:lstStyle/>
          <a:p>
            <a:pPr marL="342900" indent="-342900">
              <a:defRPr/>
            </a:pPr>
            <a:r>
              <a:rPr lang="en-US" sz="2000" b="1" i="1" dirty="0">
                <a:solidFill>
                  <a:srgbClr val="000000"/>
                </a:solidFill>
                <a:latin typeface="Courier New" pitchFamily="49" charset="0"/>
                <a:cs typeface="Courier New" pitchFamily="49" charset="0"/>
              </a:rPr>
              <a:t>protected void finalize() throws </a:t>
            </a:r>
            <a:r>
              <a:rPr lang="en-US" sz="2000" b="1" i="1" dirty="0" err="1">
                <a:solidFill>
                  <a:srgbClr val="000000"/>
                </a:solidFill>
                <a:latin typeface="Courier New" pitchFamily="49" charset="0"/>
                <a:cs typeface="Courier New" pitchFamily="49" charset="0"/>
              </a:rPr>
              <a:t>Throwable</a:t>
            </a:r>
            <a:endParaRPr lang="en-US" sz="2000" b="1" i="1" dirty="0">
              <a:solidFill>
                <a:srgbClr val="000000"/>
              </a:solidFill>
              <a:latin typeface="Courier New" pitchFamily="49" charset="0"/>
              <a:cs typeface="Courier New" pitchFamily="49" charset="0"/>
            </a:endParaRPr>
          </a:p>
          <a:p>
            <a:pPr marL="342900" indent="-342900">
              <a:defRPr/>
            </a:pPr>
            <a:r>
              <a:rPr lang="en-US" sz="2000" b="1" i="1" dirty="0">
                <a:solidFill>
                  <a:srgbClr val="000000"/>
                </a:solidFill>
                <a:latin typeface="Courier New" pitchFamily="49" charset="0"/>
                <a:cs typeface="Courier New" pitchFamily="49" charset="0"/>
              </a:rPr>
              <a:t>	{ </a:t>
            </a:r>
          </a:p>
          <a:p>
            <a:pPr marL="342900" indent="-342900">
              <a:defRPr/>
            </a:pPr>
            <a:r>
              <a:rPr lang="en-US" sz="2000" b="1" i="1" dirty="0">
                <a:solidFill>
                  <a:srgbClr val="000000"/>
                </a:solidFill>
                <a:latin typeface="Courier New" pitchFamily="49" charset="0"/>
                <a:cs typeface="Courier New" pitchFamily="49" charset="0"/>
              </a:rPr>
              <a:t>	try </a:t>
            </a:r>
          </a:p>
          <a:p>
            <a:pPr marL="342900" indent="-342900">
              <a:defRPr/>
            </a:pPr>
            <a:r>
              <a:rPr lang="en-US" sz="2000" b="1" i="1" dirty="0">
                <a:solidFill>
                  <a:srgbClr val="000000"/>
                </a:solidFill>
                <a:latin typeface="Courier New" pitchFamily="49" charset="0"/>
                <a:cs typeface="Courier New" pitchFamily="49" charset="0"/>
              </a:rPr>
              <a:t>		{ </a:t>
            </a:r>
          </a:p>
          <a:p>
            <a:pPr marL="342900" indent="-342900">
              <a:defRPr/>
            </a:pPr>
            <a:r>
              <a:rPr lang="en-US" sz="2000" b="1" i="1" dirty="0">
                <a:solidFill>
                  <a:srgbClr val="000000"/>
                </a:solidFill>
                <a:latin typeface="Courier New" pitchFamily="49" charset="0"/>
                <a:cs typeface="Courier New" pitchFamily="49" charset="0"/>
              </a:rPr>
              <a:t>		close(); // close open files </a:t>
            </a:r>
          </a:p>
          <a:p>
            <a:pPr marL="342900" indent="-342900">
              <a:defRPr/>
            </a:pPr>
            <a:r>
              <a:rPr lang="en-US" sz="2000" b="1" i="1" dirty="0">
                <a:solidFill>
                  <a:srgbClr val="000000"/>
                </a:solidFill>
                <a:latin typeface="Courier New" pitchFamily="49" charset="0"/>
                <a:cs typeface="Courier New" pitchFamily="49" charset="0"/>
              </a:rPr>
              <a:t>		} </a:t>
            </a:r>
          </a:p>
          <a:p>
            <a:pPr marL="342900" indent="-342900">
              <a:defRPr/>
            </a:pPr>
            <a:r>
              <a:rPr lang="en-US" sz="2000" b="1" i="1" dirty="0">
                <a:solidFill>
                  <a:srgbClr val="000000"/>
                </a:solidFill>
                <a:latin typeface="Courier New" pitchFamily="49" charset="0"/>
                <a:cs typeface="Courier New" pitchFamily="49" charset="0"/>
              </a:rPr>
              <a:t>	finally </a:t>
            </a:r>
          </a:p>
          <a:p>
            <a:pPr marL="342900" indent="-342900">
              <a:defRPr/>
            </a:pPr>
            <a:r>
              <a:rPr lang="en-US" sz="2000" b="1" i="1" dirty="0">
                <a:solidFill>
                  <a:srgbClr val="000000"/>
                </a:solidFill>
                <a:latin typeface="Courier New" pitchFamily="49" charset="0"/>
                <a:cs typeface="Courier New" pitchFamily="49" charset="0"/>
              </a:rPr>
              <a:t>		{ </a:t>
            </a:r>
          </a:p>
          <a:p>
            <a:pPr marL="342900" indent="-342900">
              <a:defRPr/>
            </a:pPr>
            <a:r>
              <a:rPr lang="en-US" sz="2000" b="1" i="1" dirty="0">
                <a:solidFill>
                  <a:srgbClr val="000000"/>
                </a:solidFill>
                <a:latin typeface="Courier New" pitchFamily="49" charset="0"/>
                <a:cs typeface="Courier New" pitchFamily="49" charset="0"/>
              </a:rPr>
              <a:t>		</a:t>
            </a:r>
            <a:r>
              <a:rPr lang="en-US" sz="2000" b="1" i="1" dirty="0" err="1">
                <a:solidFill>
                  <a:srgbClr val="000000"/>
                </a:solidFill>
                <a:latin typeface="Courier New" pitchFamily="49" charset="0"/>
                <a:cs typeface="Courier New" pitchFamily="49" charset="0"/>
              </a:rPr>
              <a:t>super.finalize</a:t>
            </a:r>
            <a:r>
              <a:rPr lang="en-US" sz="2000" b="1" i="1" dirty="0">
                <a:solidFill>
                  <a:srgbClr val="000000"/>
                </a:solidFill>
                <a:latin typeface="Courier New" pitchFamily="49" charset="0"/>
                <a:cs typeface="Courier New" pitchFamily="49" charset="0"/>
              </a:rPr>
              <a:t>(); </a:t>
            </a:r>
          </a:p>
          <a:p>
            <a:pPr marL="342900" indent="-342900">
              <a:defRPr/>
            </a:pPr>
            <a:r>
              <a:rPr lang="en-US" sz="2000" b="1" i="1" dirty="0">
                <a:solidFill>
                  <a:srgbClr val="000000"/>
                </a:solidFill>
                <a:latin typeface="Courier New" pitchFamily="49" charset="0"/>
                <a:cs typeface="Courier New" pitchFamily="49" charset="0"/>
              </a:rPr>
              <a:t>		} </a:t>
            </a:r>
          </a:p>
          <a:p>
            <a:pPr marL="342900" indent="-342900">
              <a:defRPr/>
            </a:pPr>
            <a:r>
              <a:rPr lang="en-US" sz="2000" b="1" i="1" dirty="0">
                <a:solidFill>
                  <a:srgbClr val="000000"/>
                </a:solidFill>
                <a:latin typeface="Courier New" pitchFamily="49" charset="0"/>
                <a:cs typeface="Courier New" pitchFamily="49" charset="0"/>
              </a:rPr>
              <a:t>	}</a:t>
            </a:r>
          </a:p>
        </p:txBody>
      </p:sp>
    </p:spTree>
    <p:extLst>
      <p:ext uri="{BB962C8B-B14F-4D97-AF65-F5344CB8AC3E}">
        <p14:creationId xmlns:p14="http://schemas.microsoft.com/office/powerpoint/2010/main" val="154760737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D374A24F-0875-452D-8E9B-793B66A23C78}" type="slidenum">
              <a:rPr lang="en-US"/>
              <a:pPr algn="r" eaLnBrk="0" hangingPunct="0">
                <a:spcBef>
                  <a:spcPct val="0"/>
                </a:spcBef>
                <a:buClrTx/>
              </a:pPr>
              <a:t>21</a:t>
            </a:fld>
            <a:endParaRPr lang="en-US"/>
          </a:p>
        </p:txBody>
      </p:sp>
      <p:sp>
        <p:nvSpPr>
          <p:cNvPr id="23555" name="Rectangle 2"/>
          <p:cNvSpPr>
            <a:spLocks noGrp="1" noChangeArrowheads="1"/>
          </p:cNvSpPr>
          <p:nvPr>
            <p:ph type="title" idx="4294967295"/>
          </p:nvPr>
        </p:nvSpPr>
        <p:spPr/>
        <p:txBody>
          <a:bodyPr/>
          <a:lstStyle/>
          <a:p>
            <a:pPr eaLnBrk="1" hangingPunct="1"/>
            <a:r>
              <a:rPr lang="en-US"/>
              <a:t>Attributes and Behavior</a:t>
            </a:r>
          </a:p>
        </p:txBody>
      </p:sp>
      <p:sp>
        <p:nvSpPr>
          <p:cNvPr id="23556" name="Rectangle 3"/>
          <p:cNvSpPr>
            <a:spLocks noGrp="1" noChangeArrowheads="1"/>
          </p:cNvSpPr>
          <p:nvPr>
            <p:ph type="body" idx="4294967295"/>
          </p:nvPr>
        </p:nvSpPr>
        <p:spPr/>
        <p:txBody>
          <a:bodyPr vert="horz" lIns="90488" tIns="44450" rIns="90488" bIns="44450" rtlCol="0">
            <a:noAutofit/>
          </a:bodyPr>
          <a:lstStyle/>
          <a:p>
            <a:pPr marL="342900" indent="-342900" eaLnBrk="1" hangingPunct="1">
              <a:buFont typeface="Arial" panose="020B0604020202020204" pitchFamily="34" charset="0"/>
              <a:buChar char="•"/>
            </a:pPr>
            <a:r>
              <a:rPr lang="en-US" sz="2200" dirty="0">
                <a:latin typeface="+mn-lt"/>
              </a:rPr>
              <a:t>Variables declared as part of the class represent the data that is contained by instances of this class</a:t>
            </a:r>
          </a:p>
          <a:p>
            <a:pPr marL="342900" indent="-342900" eaLnBrk="1" hangingPunct="1">
              <a:buFont typeface="Arial" panose="020B0604020202020204" pitchFamily="34" charset="0"/>
              <a:buChar char="•"/>
            </a:pPr>
            <a:r>
              <a:rPr lang="en-US" sz="2200" dirty="0">
                <a:latin typeface="+mn-lt"/>
              </a:rPr>
              <a:t>The values stored by these variables represent the object’s current ‘attributes’ or ‘state’</a:t>
            </a:r>
          </a:p>
          <a:p>
            <a:pPr marL="342900" indent="-342900" eaLnBrk="1" hangingPunct="1">
              <a:buFont typeface="Arial" panose="020B0604020202020204" pitchFamily="34" charset="0"/>
              <a:buChar char="•"/>
            </a:pPr>
            <a:r>
              <a:rPr lang="en-US" sz="2200" dirty="0">
                <a:latin typeface="+mn-lt"/>
              </a:rPr>
              <a:t>Methods declared as part of the class represent the operations that instances of the class can perform</a:t>
            </a:r>
          </a:p>
          <a:p>
            <a:pPr marL="342900" indent="-342900" eaLnBrk="1" hangingPunct="1">
              <a:buFont typeface="Arial" panose="020B0604020202020204" pitchFamily="34" charset="0"/>
              <a:buChar char="•"/>
            </a:pPr>
            <a:r>
              <a:rPr lang="en-US" sz="2200" dirty="0">
                <a:latin typeface="+mn-lt"/>
              </a:rPr>
              <a:t>These operations are said to be the ‘behavior’ of the object</a:t>
            </a:r>
          </a:p>
          <a:p>
            <a:pPr marL="342900" indent="-342900" eaLnBrk="1" hangingPunct="1">
              <a:buFont typeface="Arial" panose="020B0604020202020204" pitchFamily="34" charset="0"/>
              <a:buChar char="•"/>
            </a:pPr>
            <a:endParaRPr lang="en-US" sz="2200" dirty="0">
              <a:latin typeface="+mn-lt"/>
            </a:endParaRPr>
          </a:p>
          <a:p>
            <a:pPr marL="342900" indent="-342900" eaLnBrk="1" hangingPunct="1">
              <a:buFont typeface="Arial" panose="020B0604020202020204" pitchFamily="34" charset="0"/>
              <a:buChar char="•"/>
            </a:pPr>
            <a:endParaRPr lang="en-US" sz="2200" dirty="0">
              <a:latin typeface="+mn-lt"/>
            </a:endParaRPr>
          </a:p>
        </p:txBody>
      </p:sp>
    </p:spTree>
    <p:extLst>
      <p:ext uri="{BB962C8B-B14F-4D97-AF65-F5344CB8AC3E}">
        <p14:creationId xmlns:p14="http://schemas.microsoft.com/office/powerpoint/2010/main" val="217721871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8771E4A5-1941-42AD-BD16-7DA989E18882}" type="slidenum">
              <a:rPr lang="en-US"/>
              <a:pPr algn="r" eaLnBrk="0" hangingPunct="0">
                <a:spcBef>
                  <a:spcPct val="0"/>
                </a:spcBef>
                <a:buClrTx/>
              </a:pPr>
              <a:t>22</a:t>
            </a:fld>
            <a:endParaRPr lang="en-US"/>
          </a:p>
        </p:txBody>
      </p:sp>
      <p:sp>
        <p:nvSpPr>
          <p:cNvPr id="24579" name="Rectangle 2"/>
          <p:cNvSpPr>
            <a:spLocks noGrp="1" noChangeArrowheads="1"/>
          </p:cNvSpPr>
          <p:nvPr>
            <p:ph type="title" idx="4294967295"/>
          </p:nvPr>
        </p:nvSpPr>
        <p:spPr/>
        <p:txBody>
          <a:bodyPr/>
          <a:lstStyle/>
          <a:p>
            <a:pPr eaLnBrk="1" hangingPunct="1"/>
            <a:r>
              <a:rPr lang="en-US"/>
              <a:t>Member Modifiers</a:t>
            </a:r>
          </a:p>
        </p:txBody>
      </p:sp>
      <p:sp>
        <p:nvSpPr>
          <p:cNvPr id="24580" name="Rectangle 3"/>
          <p:cNvSpPr>
            <a:spLocks noGrp="1" noChangeArrowheads="1"/>
          </p:cNvSpPr>
          <p:nvPr>
            <p:ph type="body" idx="4294967295"/>
          </p:nvPr>
        </p:nvSpPr>
        <p:spPr>
          <a:xfrm>
            <a:off x="1676400" y="1341438"/>
            <a:ext cx="8458200" cy="5334000"/>
          </a:xfrm>
        </p:spPr>
        <p:txBody>
          <a:bodyPr vert="horz" lIns="90488" tIns="44450" rIns="90488" bIns="44450" rtlCol="0">
            <a:noAutofit/>
          </a:bodyPr>
          <a:lstStyle/>
          <a:p>
            <a:pPr marL="342900" indent="-342900">
              <a:buFont typeface="Arial" panose="020B0604020202020204" pitchFamily="34" charset="0"/>
              <a:buChar char="•"/>
            </a:pPr>
            <a:r>
              <a:rPr lang="en-US" sz="2200" dirty="0">
                <a:latin typeface="+mn-lt"/>
              </a:rPr>
              <a:t>Classes often need control on how their attributes and behaviors are accessed. </a:t>
            </a:r>
          </a:p>
          <a:p>
            <a:pPr marL="342900" indent="-342900">
              <a:buFont typeface="Arial" panose="020B0604020202020204" pitchFamily="34" charset="0"/>
              <a:buChar char="•"/>
            </a:pPr>
            <a:r>
              <a:rPr lang="en-US" sz="2200" dirty="0">
                <a:latin typeface="+mn-lt"/>
              </a:rPr>
              <a:t>Member modifiers allow this control.</a:t>
            </a:r>
          </a:p>
          <a:p>
            <a:pPr marL="342900" indent="-342900" eaLnBrk="1" hangingPunct="1">
              <a:buFont typeface="Arial" panose="020B0604020202020204" pitchFamily="34" charset="0"/>
              <a:buChar char="•"/>
            </a:pPr>
            <a:r>
              <a:rPr lang="en-US" sz="2200" dirty="0">
                <a:latin typeface="+mn-lt"/>
              </a:rPr>
              <a:t>There are two types of member modifiers.</a:t>
            </a:r>
          </a:p>
          <a:p>
            <a:pPr eaLnBrk="1" hangingPunct="1"/>
            <a:endParaRPr lang="en-US" sz="1800" dirty="0"/>
          </a:p>
          <a:p>
            <a:pPr eaLnBrk="1" hangingPunct="1"/>
            <a:endParaRPr lang="en-US" sz="1800" dirty="0"/>
          </a:p>
          <a:p>
            <a:pPr lvl="1" eaLnBrk="1" hangingPunct="1">
              <a:spcBef>
                <a:spcPct val="0"/>
              </a:spcBef>
              <a:buFontTx/>
              <a:buNone/>
            </a:pPr>
            <a:endParaRPr lang="en-US" sz="1800" dirty="0"/>
          </a:p>
          <a:p>
            <a:pPr eaLnBrk="1" hangingPunct="1"/>
            <a:endParaRPr lang="en-US" sz="1800" dirty="0"/>
          </a:p>
          <a:p>
            <a:pPr eaLnBrk="1" hangingPunct="1"/>
            <a:endParaRPr lang="en-US" sz="1800" dirty="0"/>
          </a:p>
          <a:p>
            <a:pPr eaLnBrk="1" hangingPunct="1"/>
            <a:endParaRPr lang="en-US" sz="1800" dirty="0"/>
          </a:p>
          <a:p>
            <a:pPr eaLnBrk="1" hangingPunct="1"/>
            <a:endParaRPr lang="en-US" sz="1800" dirty="0"/>
          </a:p>
          <a:p>
            <a:pPr eaLnBrk="1" hangingPunct="1"/>
            <a:endParaRPr lang="en-US" sz="1800" dirty="0"/>
          </a:p>
          <a:p>
            <a:pPr eaLnBrk="1" hangingPunct="1"/>
            <a:endParaRPr lang="en-US" sz="1800" dirty="0"/>
          </a:p>
          <a:p>
            <a:pPr eaLnBrk="1" hangingPunct="1"/>
            <a:endParaRPr lang="en-US" sz="1800" dirty="0"/>
          </a:p>
          <a:p>
            <a:pPr eaLnBrk="1" hangingPunct="1"/>
            <a:endParaRPr lang="en-US" sz="1800" dirty="0"/>
          </a:p>
        </p:txBody>
      </p:sp>
      <p:graphicFrame>
        <p:nvGraphicFramePr>
          <p:cNvPr id="6" name="Diagram 5"/>
          <p:cNvGraphicFramePr/>
          <p:nvPr/>
        </p:nvGraphicFramePr>
        <p:xfrm>
          <a:off x="2016128" y="3143248"/>
          <a:ext cx="8223277"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085004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30B15472-0BA6-42F4-BA8A-7F5A44DEEF99}" type="slidenum">
              <a:rPr lang="en-US"/>
              <a:pPr algn="r" eaLnBrk="0" hangingPunct="0">
                <a:spcBef>
                  <a:spcPct val="0"/>
                </a:spcBef>
                <a:buClrTx/>
              </a:pPr>
              <a:t>23</a:t>
            </a:fld>
            <a:endParaRPr lang="en-US"/>
          </a:p>
        </p:txBody>
      </p:sp>
      <p:sp>
        <p:nvSpPr>
          <p:cNvPr id="25603" name="Rectangle 2"/>
          <p:cNvSpPr>
            <a:spLocks noGrp="1" noChangeArrowheads="1"/>
          </p:cNvSpPr>
          <p:nvPr>
            <p:ph type="title" idx="4294967295"/>
          </p:nvPr>
        </p:nvSpPr>
        <p:spPr/>
        <p:txBody>
          <a:bodyPr/>
          <a:lstStyle/>
          <a:p>
            <a:pPr eaLnBrk="1" hangingPunct="1"/>
            <a:r>
              <a:rPr lang="en-US"/>
              <a:t>Access Modifiers</a:t>
            </a:r>
          </a:p>
        </p:txBody>
      </p:sp>
      <p:sp>
        <p:nvSpPr>
          <p:cNvPr id="25604" name="Rectangle 3"/>
          <p:cNvSpPr>
            <a:spLocks noGrp="1" noChangeArrowheads="1"/>
          </p:cNvSpPr>
          <p:nvPr>
            <p:ph type="body" idx="4294967295"/>
          </p:nvPr>
        </p:nvSpPr>
        <p:spPr>
          <a:xfrm>
            <a:off x="1676400" y="1341438"/>
            <a:ext cx="8458200" cy="5334000"/>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200" dirty="0">
                <a:latin typeface="+mn-lt"/>
              </a:rPr>
              <a:t>Access modifiers describes how a class can be accessed.</a:t>
            </a:r>
          </a:p>
          <a:p>
            <a:pPr marL="342900" indent="-342900" eaLnBrk="1" hangingPunct="1">
              <a:buFont typeface="Arial" panose="020B0604020202020204" pitchFamily="34" charset="0"/>
              <a:buChar char="•"/>
            </a:pPr>
            <a:r>
              <a:rPr lang="en-US" sz="2200" dirty="0">
                <a:latin typeface="+mn-lt"/>
              </a:rPr>
              <a:t>There are four types of access modifiers. These are:</a:t>
            </a:r>
          </a:p>
          <a:p>
            <a:pPr eaLnBrk="1" hangingPunct="1"/>
            <a:endParaRPr lang="en-US" sz="1800" dirty="0"/>
          </a:p>
          <a:p>
            <a:pPr eaLnBrk="1" hangingPunct="1"/>
            <a:endParaRPr lang="en-US" sz="1800" dirty="0"/>
          </a:p>
          <a:p>
            <a:pPr lvl="1" eaLnBrk="1" hangingPunct="1">
              <a:spcBef>
                <a:spcPct val="0"/>
              </a:spcBef>
              <a:buFontTx/>
              <a:buNone/>
            </a:pPr>
            <a:endParaRPr lang="en-US" sz="1800" dirty="0"/>
          </a:p>
          <a:p>
            <a:pPr eaLnBrk="1" hangingPunct="1"/>
            <a:endParaRPr lang="en-US" sz="1800" dirty="0"/>
          </a:p>
          <a:p>
            <a:pPr eaLnBrk="1" hangingPunct="1"/>
            <a:endParaRPr lang="en-US" sz="1800" dirty="0"/>
          </a:p>
          <a:p>
            <a:pPr eaLnBrk="1" hangingPunct="1"/>
            <a:endParaRPr lang="en-US" sz="1800" dirty="0"/>
          </a:p>
          <a:p>
            <a:pPr eaLnBrk="1" hangingPunct="1"/>
            <a:endParaRPr lang="en-US" sz="1800" dirty="0"/>
          </a:p>
          <a:p>
            <a:pPr eaLnBrk="1" hangingPunct="1"/>
            <a:endParaRPr lang="en-US" sz="1800" dirty="0"/>
          </a:p>
          <a:p>
            <a:pPr eaLnBrk="1" hangingPunct="1"/>
            <a:endParaRPr lang="en-US" sz="1800" dirty="0"/>
          </a:p>
          <a:p>
            <a:pPr eaLnBrk="1" hangingPunct="1"/>
            <a:endParaRPr lang="en-US" sz="1800" dirty="0"/>
          </a:p>
          <a:p>
            <a:pPr eaLnBrk="1" hangingPunct="1"/>
            <a:endParaRPr lang="en-US" sz="1800" dirty="0"/>
          </a:p>
        </p:txBody>
      </p:sp>
      <p:graphicFrame>
        <p:nvGraphicFramePr>
          <p:cNvPr id="6" name="Diagram 5"/>
          <p:cNvGraphicFramePr/>
          <p:nvPr/>
        </p:nvGraphicFramePr>
        <p:xfrm>
          <a:off x="2290750" y="2285992"/>
          <a:ext cx="76105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374636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09BB5584-3A4F-4DF4-88C3-D5BA6EF1C496}" type="slidenum">
              <a:rPr lang="en-US"/>
              <a:pPr algn="r" eaLnBrk="0" hangingPunct="0">
                <a:spcBef>
                  <a:spcPct val="0"/>
                </a:spcBef>
                <a:buClrTx/>
              </a:pPr>
              <a:t>24</a:t>
            </a:fld>
            <a:endParaRPr lang="en-US"/>
          </a:p>
        </p:txBody>
      </p:sp>
      <p:sp>
        <p:nvSpPr>
          <p:cNvPr id="26627" name="Rectangle 2"/>
          <p:cNvSpPr>
            <a:spLocks noGrp="1" noChangeArrowheads="1"/>
          </p:cNvSpPr>
          <p:nvPr>
            <p:ph type="title" idx="4294967295"/>
          </p:nvPr>
        </p:nvSpPr>
        <p:spPr/>
        <p:txBody>
          <a:bodyPr/>
          <a:lstStyle/>
          <a:p>
            <a:pPr eaLnBrk="1" hangingPunct="1"/>
            <a:r>
              <a:rPr lang="en-US"/>
              <a:t>Non-access Modifiers</a:t>
            </a:r>
          </a:p>
        </p:txBody>
      </p:sp>
      <p:sp>
        <p:nvSpPr>
          <p:cNvPr id="5" name="TextBox 4"/>
          <p:cNvSpPr txBox="1"/>
          <p:nvPr/>
        </p:nvSpPr>
        <p:spPr>
          <a:xfrm>
            <a:off x="1774826" y="1339850"/>
            <a:ext cx="8074025" cy="1046440"/>
          </a:xfrm>
          <a:prstGeom prst="rect">
            <a:avLst/>
          </a:prstGeom>
          <a:noFill/>
        </p:spPr>
        <p:txBody>
          <a:bodyPr>
            <a:spAutoFit/>
          </a:bodyPr>
          <a:lstStyle/>
          <a:p>
            <a:pPr marL="342900" indent="-342900">
              <a:buFont typeface="Arial" pitchFamily="34" charset="0"/>
              <a:buChar char="•"/>
              <a:defRPr/>
            </a:pPr>
            <a:r>
              <a:rPr lang="en-US" sz="2200" dirty="0"/>
              <a:t>Non-access modifiers - describes how a class can be manipulated. </a:t>
            </a:r>
          </a:p>
          <a:p>
            <a:pPr>
              <a:defRPr/>
            </a:pPr>
            <a:endParaRPr lang="en-US" dirty="0"/>
          </a:p>
        </p:txBody>
      </p:sp>
      <p:graphicFrame>
        <p:nvGraphicFramePr>
          <p:cNvPr id="6" name="Diagram 5"/>
          <p:cNvGraphicFramePr/>
          <p:nvPr/>
        </p:nvGraphicFramePr>
        <p:xfrm>
          <a:off x="2292096" y="2143116"/>
          <a:ext cx="760780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23313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B1D37FF9-CB47-4FBE-A779-942008F41529}" type="slidenum">
              <a:rPr lang="en-US"/>
              <a:pPr algn="r" eaLnBrk="0" hangingPunct="0">
                <a:spcBef>
                  <a:spcPct val="0"/>
                </a:spcBef>
                <a:buClrTx/>
              </a:pPr>
              <a:t>25</a:t>
            </a:fld>
            <a:endParaRPr lang="en-US"/>
          </a:p>
        </p:txBody>
      </p:sp>
      <p:sp>
        <p:nvSpPr>
          <p:cNvPr id="27651" name="Rectangle 2"/>
          <p:cNvSpPr>
            <a:spLocks noGrp="1" noChangeArrowheads="1"/>
          </p:cNvSpPr>
          <p:nvPr>
            <p:ph type="title" idx="4294967295"/>
          </p:nvPr>
        </p:nvSpPr>
        <p:spPr/>
        <p:txBody>
          <a:bodyPr/>
          <a:lstStyle/>
          <a:p>
            <a:pPr eaLnBrk="1" hangingPunct="1"/>
            <a:r>
              <a:rPr lang="en-US"/>
              <a:t>Non-access Modifiers (cont.)</a:t>
            </a:r>
          </a:p>
        </p:txBody>
      </p:sp>
      <p:sp>
        <p:nvSpPr>
          <p:cNvPr id="5" name="TextBox 4"/>
          <p:cNvSpPr txBox="1"/>
          <p:nvPr/>
        </p:nvSpPr>
        <p:spPr>
          <a:xfrm>
            <a:off x="1774826" y="1339850"/>
            <a:ext cx="8074025" cy="1046440"/>
          </a:xfrm>
          <a:prstGeom prst="rect">
            <a:avLst/>
          </a:prstGeom>
          <a:noFill/>
        </p:spPr>
        <p:txBody>
          <a:bodyPr>
            <a:spAutoFit/>
          </a:bodyPr>
          <a:lstStyle/>
          <a:p>
            <a:pPr marL="342900" indent="-342900">
              <a:buFont typeface="Arial" pitchFamily="34" charset="0"/>
              <a:buChar char="•"/>
              <a:defRPr/>
            </a:pPr>
            <a:r>
              <a:rPr lang="en-US" sz="2200" dirty="0"/>
              <a:t>Non-access Modifiers - describes how a class can be manipulated. </a:t>
            </a:r>
          </a:p>
          <a:p>
            <a:pPr>
              <a:defRPr/>
            </a:pPr>
            <a:endParaRPr lang="en-US" dirty="0"/>
          </a:p>
        </p:txBody>
      </p:sp>
      <p:graphicFrame>
        <p:nvGraphicFramePr>
          <p:cNvPr id="6" name="Diagram 5"/>
          <p:cNvGraphicFramePr/>
          <p:nvPr/>
        </p:nvGraphicFramePr>
        <p:xfrm>
          <a:off x="2040717" y="2125187"/>
          <a:ext cx="811056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455294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05559C43-D9FF-4739-9147-13341B988A45}" type="slidenum">
              <a:rPr lang="en-US"/>
              <a:pPr algn="r" eaLnBrk="0" hangingPunct="0">
                <a:spcBef>
                  <a:spcPct val="0"/>
                </a:spcBef>
                <a:buClrTx/>
              </a:pPr>
              <a:t>26</a:t>
            </a:fld>
            <a:endParaRPr lang="en-US"/>
          </a:p>
        </p:txBody>
      </p:sp>
      <p:sp>
        <p:nvSpPr>
          <p:cNvPr id="28675" name="Rectangle 2"/>
          <p:cNvSpPr>
            <a:spLocks noGrp="1" noChangeArrowheads="1"/>
          </p:cNvSpPr>
          <p:nvPr>
            <p:ph type="title" idx="4294967295"/>
          </p:nvPr>
        </p:nvSpPr>
        <p:spPr>
          <a:xfrm>
            <a:off x="409584" y="377177"/>
            <a:ext cx="9454852" cy="481805"/>
          </a:xfrm>
        </p:spPr>
        <p:txBody>
          <a:bodyPr>
            <a:normAutofit fontScale="90000"/>
          </a:bodyPr>
          <a:lstStyle/>
          <a:p>
            <a:pPr eaLnBrk="1" hangingPunct="1"/>
            <a:r>
              <a:rPr lang="en-US" dirty="0"/>
              <a:t>Restrictions on Use of Modifiers </a:t>
            </a:r>
          </a:p>
        </p:txBody>
      </p:sp>
      <p:sp>
        <p:nvSpPr>
          <p:cNvPr id="28676" name="Rectangle 3"/>
          <p:cNvSpPr>
            <a:spLocks noGrp="1" noChangeArrowheads="1"/>
          </p:cNvSpPr>
          <p:nvPr>
            <p:ph type="body" idx="4294967295"/>
          </p:nvPr>
        </p:nvSpPr>
        <p:spPr>
          <a:xfrm>
            <a:off x="1676400" y="1219201"/>
            <a:ext cx="8458200" cy="3852863"/>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200" dirty="0">
                <a:latin typeface="+mn-lt"/>
              </a:rPr>
              <a:t>Not all combinations of instance and class variables and methods are allowed: </a:t>
            </a:r>
          </a:p>
          <a:p>
            <a:pPr marL="800100" lvl="1" indent="-342900" eaLnBrk="1" hangingPunct="1">
              <a:buFont typeface="Arial" panose="020B0604020202020204" pitchFamily="34" charset="0"/>
              <a:buChar char="‒"/>
            </a:pPr>
            <a:r>
              <a:rPr lang="en-US" dirty="0"/>
              <a:t>Instance methods can access instance variables and instance methods directly. </a:t>
            </a:r>
          </a:p>
          <a:p>
            <a:pPr marL="800100" lvl="1" indent="-342900" eaLnBrk="1" hangingPunct="1">
              <a:buFont typeface="Arial" panose="020B0604020202020204" pitchFamily="34" charset="0"/>
              <a:buChar char="‒"/>
            </a:pPr>
            <a:r>
              <a:rPr lang="en-US" dirty="0"/>
              <a:t>Instance methods can access class variables and class methods directly. </a:t>
            </a:r>
          </a:p>
          <a:p>
            <a:pPr marL="800100" lvl="1" indent="-342900" eaLnBrk="1" hangingPunct="1">
              <a:buFont typeface="Arial" panose="020B0604020202020204" pitchFamily="34" charset="0"/>
              <a:buChar char="‒"/>
            </a:pPr>
            <a:r>
              <a:rPr lang="en-US" dirty="0"/>
              <a:t>Class methods can access class variables and class methods directly. </a:t>
            </a:r>
          </a:p>
          <a:p>
            <a:pPr marL="800100" lvl="1" indent="-342900" eaLnBrk="1" hangingPunct="1">
              <a:buFont typeface="Arial" panose="020B0604020202020204" pitchFamily="34" charset="0"/>
              <a:buChar char="‒"/>
            </a:pPr>
            <a:r>
              <a:rPr lang="en-US" dirty="0"/>
              <a:t>Class methods cannot access instance variables or instance methods directly. Class methods also cannot use the this keyword as there is no instance for this to refer to. </a:t>
            </a:r>
          </a:p>
        </p:txBody>
      </p:sp>
    </p:spTree>
    <p:extLst>
      <p:ext uri="{BB962C8B-B14F-4D97-AF65-F5344CB8AC3E}">
        <p14:creationId xmlns:p14="http://schemas.microsoft.com/office/powerpoint/2010/main" val="134814708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ChangeArrowheads="1"/>
          </p:cNvSpPr>
          <p:nvPr/>
        </p:nvSpPr>
        <p:spPr bwMode="auto">
          <a:xfrm>
            <a:off x="3756026" y="4586288"/>
            <a:ext cx="4625975" cy="971550"/>
          </a:xfrm>
          <a:prstGeom prst="rect">
            <a:avLst/>
          </a:prstGeom>
          <a:solidFill>
            <a:schemeClr val="bg2">
              <a:lumMod val="40000"/>
              <a:lumOff val="60000"/>
            </a:schemeClr>
          </a:solidFill>
          <a:ln>
            <a:headEnd/>
            <a:tailEnd/>
          </a:ln>
        </p:spPr>
        <p:style>
          <a:lnRef idx="3">
            <a:schemeClr val="lt1"/>
          </a:lnRef>
          <a:fillRef idx="1">
            <a:schemeClr val="accent2"/>
          </a:fillRef>
          <a:effectRef idx="1">
            <a:schemeClr val="accent2"/>
          </a:effectRef>
          <a:fontRef idx="minor">
            <a:schemeClr val="lt1"/>
          </a:fontRef>
        </p:style>
        <p:txBody>
          <a:bodyPr wrap="none" lIns="90488" tIns="44450" rIns="90488" bIns="44450" anchor="ctr"/>
          <a:lstStyle/>
          <a:p>
            <a:pPr marL="342900" lvl="1" indent="-342900">
              <a:buClr>
                <a:srgbClr val="663399"/>
              </a:buClr>
              <a:defRPr/>
            </a:pPr>
            <a:r>
              <a:rPr lang="en-US" sz="2000" b="1" i="1" dirty="0">
                <a:solidFill>
                  <a:srgbClr val="000000"/>
                </a:solidFill>
                <a:latin typeface="Courier New" pitchFamily="49" charset="0"/>
                <a:cs typeface="Courier New" pitchFamily="49" charset="0"/>
              </a:rPr>
              <a:t>&lt;Class Name&gt;.&lt;static member&gt;</a:t>
            </a:r>
          </a:p>
          <a:p>
            <a:pPr marL="342900" lvl="1" indent="-342900">
              <a:buClr>
                <a:srgbClr val="663399"/>
              </a:buClr>
              <a:defRPr/>
            </a:pPr>
            <a:r>
              <a:rPr lang="en-US" sz="2000" b="1" i="1" dirty="0" err="1">
                <a:solidFill>
                  <a:srgbClr val="000000"/>
                </a:solidFill>
                <a:latin typeface="Courier New" pitchFamily="49" charset="0"/>
                <a:cs typeface="Courier New" pitchFamily="49" charset="0"/>
              </a:rPr>
              <a:t>Calendar.getInstance</a:t>
            </a:r>
            <a:r>
              <a:rPr lang="en-US" sz="2000" b="1" i="1" dirty="0">
                <a:solidFill>
                  <a:srgbClr val="000000"/>
                </a:solidFill>
                <a:latin typeface="Courier New" pitchFamily="49" charset="0"/>
                <a:cs typeface="Courier New" pitchFamily="49" charset="0"/>
              </a:rPr>
              <a:t>();</a:t>
            </a:r>
          </a:p>
        </p:txBody>
      </p:sp>
      <p:sp>
        <p:nvSpPr>
          <p:cNvPr id="29699"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26060271-7B8D-4DA0-B270-B5F4CE1C3B73}" type="slidenum">
              <a:rPr lang="en-US"/>
              <a:pPr algn="r" eaLnBrk="0" hangingPunct="0">
                <a:spcBef>
                  <a:spcPct val="0"/>
                </a:spcBef>
                <a:buClrTx/>
              </a:pPr>
              <a:t>27</a:t>
            </a:fld>
            <a:endParaRPr lang="en-US"/>
          </a:p>
        </p:txBody>
      </p:sp>
      <p:sp>
        <p:nvSpPr>
          <p:cNvPr id="29700" name="Rectangle 2"/>
          <p:cNvSpPr>
            <a:spLocks noGrp="1" noChangeArrowheads="1"/>
          </p:cNvSpPr>
          <p:nvPr>
            <p:ph type="title" idx="4294967295"/>
          </p:nvPr>
        </p:nvSpPr>
        <p:spPr/>
        <p:txBody>
          <a:bodyPr/>
          <a:lstStyle/>
          <a:p>
            <a:pPr eaLnBrk="1" hangingPunct="1"/>
            <a:r>
              <a:rPr lang="en-US" dirty="0"/>
              <a:t>Static Attributes and Methods</a:t>
            </a:r>
          </a:p>
        </p:txBody>
      </p:sp>
      <p:sp>
        <p:nvSpPr>
          <p:cNvPr id="29701" name="Rectangle 3"/>
          <p:cNvSpPr>
            <a:spLocks noGrp="1" noChangeArrowheads="1"/>
          </p:cNvSpPr>
          <p:nvPr>
            <p:ph type="body" idx="4294967295"/>
          </p:nvPr>
        </p:nvSpPr>
        <p:spPr>
          <a:xfrm>
            <a:off x="554181" y="1502568"/>
            <a:ext cx="8458200" cy="3852863"/>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200" dirty="0">
                <a:latin typeface="+mn-lt"/>
              </a:rPr>
              <a:t>Static attributes and methods are associated to the class and are shared by all instances of the class</a:t>
            </a:r>
          </a:p>
          <a:p>
            <a:pPr marL="342900" indent="-342900" eaLnBrk="1" hangingPunct="1">
              <a:buFont typeface="Arial" panose="020B0604020202020204" pitchFamily="34" charset="0"/>
              <a:buChar char="•"/>
            </a:pPr>
            <a:r>
              <a:rPr lang="en-US" sz="2200" dirty="0">
                <a:latin typeface="+mn-lt"/>
              </a:rPr>
              <a:t>Static attributes and methods are defined by using the keyword </a:t>
            </a:r>
            <a:r>
              <a:rPr lang="en-US" sz="2200" b="1" dirty="0">
                <a:solidFill>
                  <a:srgbClr val="A40000"/>
                </a:solidFill>
                <a:latin typeface="+mn-lt"/>
              </a:rPr>
              <a:t>static</a:t>
            </a:r>
            <a:endParaRPr lang="en-US" sz="2200" dirty="0">
              <a:latin typeface="+mn-lt"/>
            </a:endParaRPr>
          </a:p>
          <a:p>
            <a:pPr marL="342900" indent="-342900" eaLnBrk="1" hangingPunct="1">
              <a:buFont typeface="Arial" panose="020B0604020202020204" pitchFamily="34" charset="0"/>
              <a:buChar char="•"/>
            </a:pPr>
            <a:r>
              <a:rPr lang="en-US" sz="2200" dirty="0">
                <a:latin typeface="+mn-lt"/>
              </a:rPr>
              <a:t>Only static methods can directly access attributes and call methods that are also static</a:t>
            </a:r>
          </a:p>
          <a:p>
            <a:pPr marL="342900" indent="-342900" eaLnBrk="1" hangingPunct="1">
              <a:buFont typeface="Arial" panose="020B0604020202020204" pitchFamily="34" charset="0"/>
              <a:buChar char="•"/>
            </a:pPr>
            <a:r>
              <a:rPr lang="en-US" sz="2200" dirty="0">
                <a:latin typeface="+mn-lt"/>
              </a:rPr>
              <a:t>Static members of a class can be accessed or are referenced by the class name</a:t>
            </a:r>
          </a:p>
        </p:txBody>
      </p:sp>
    </p:spTree>
    <p:extLst>
      <p:ext uri="{BB962C8B-B14F-4D97-AF65-F5344CB8AC3E}">
        <p14:creationId xmlns:p14="http://schemas.microsoft.com/office/powerpoint/2010/main" val="221536897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DED4EAC0-B551-4B10-85D6-F22404EE4E80}" type="slidenum">
              <a:rPr lang="en-US"/>
              <a:pPr algn="r" eaLnBrk="0" hangingPunct="0">
                <a:spcBef>
                  <a:spcPct val="0"/>
                </a:spcBef>
                <a:buClrTx/>
              </a:pPr>
              <a:t>28</a:t>
            </a:fld>
            <a:endParaRPr lang="en-US"/>
          </a:p>
        </p:txBody>
      </p:sp>
      <p:sp>
        <p:nvSpPr>
          <p:cNvPr id="30723" name="Rectangle 2"/>
          <p:cNvSpPr>
            <a:spLocks noGrp="1" noChangeArrowheads="1"/>
          </p:cNvSpPr>
          <p:nvPr>
            <p:ph type="title" idx="4294967295"/>
          </p:nvPr>
        </p:nvSpPr>
        <p:spPr/>
        <p:txBody>
          <a:bodyPr/>
          <a:lstStyle/>
          <a:p>
            <a:pPr eaLnBrk="1" hangingPunct="1"/>
            <a:r>
              <a:rPr lang="en-US"/>
              <a:t>Static Code Blocks</a:t>
            </a:r>
          </a:p>
        </p:txBody>
      </p:sp>
      <p:sp>
        <p:nvSpPr>
          <p:cNvPr id="30724" name="Rectangle 3"/>
          <p:cNvSpPr>
            <a:spLocks noGrp="1" noChangeArrowheads="1"/>
          </p:cNvSpPr>
          <p:nvPr>
            <p:ph type="body" idx="4294967295"/>
          </p:nvPr>
        </p:nvSpPr>
        <p:spPr>
          <a:xfrm>
            <a:off x="1676400" y="1219200"/>
            <a:ext cx="8458200" cy="2420938"/>
          </a:xfrm>
        </p:spPr>
        <p:txBody>
          <a:bodyPr vert="horz" lIns="90488" tIns="44450" rIns="90488" bIns="44450" rtlCol="0">
            <a:noAutofit/>
          </a:bodyPr>
          <a:lstStyle/>
          <a:p>
            <a:pPr marL="342900" indent="-342900" eaLnBrk="1" hangingPunct="1">
              <a:lnSpc>
                <a:spcPct val="90000"/>
              </a:lnSpc>
              <a:buFont typeface="Arial" panose="020B0604020202020204" pitchFamily="34" charset="0"/>
              <a:buChar char="•"/>
            </a:pPr>
            <a:r>
              <a:rPr lang="en-US" sz="2200" dirty="0">
                <a:latin typeface="+mn-lt"/>
              </a:rPr>
              <a:t>Code blocks can be marked off as static</a:t>
            </a:r>
          </a:p>
          <a:p>
            <a:pPr marL="342900" indent="-342900" eaLnBrk="1" hangingPunct="1">
              <a:lnSpc>
                <a:spcPct val="90000"/>
              </a:lnSpc>
              <a:buFont typeface="Arial" panose="020B0604020202020204" pitchFamily="34" charset="0"/>
              <a:buChar char="•"/>
            </a:pPr>
            <a:r>
              <a:rPr lang="en-US" sz="2200" dirty="0">
                <a:latin typeface="+mn-lt"/>
              </a:rPr>
              <a:t>Static code blocks are executed only once when the class is loaded by the JVM for the first time</a:t>
            </a:r>
          </a:p>
          <a:p>
            <a:pPr marL="342900" indent="-342900" eaLnBrk="1" hangingPunct="1">
              <a:lnSpc>
                <a:spcPct val="90000"/>
              </a:lnSpc>
              <a:buFont typeface="Arial" panose="020B0604020202020204" pitchFamily="34" charset="0"/>
              <a:buChar char="•"/>
            </a:pPr>
            <a:r>
              <a:rPr lang="en-US" sz="2200" dirty="0">
                <a:latin typeface="+mn-lt"/>
              </a:rPr>
              <a:t>Only static code blocks can directly access static attributes and methods </a:t>
            </a:r>
          </a:p>
          <a:p>
            <a:pPr eaLnBrk="1" hangingPunct="1">
              <a:lnSpc>
                <a:spcPct val="90000"/>
              </a:lnSpc>
            </a:pPr>
            <a:r>
              <a:rPr lang="en-US" sz="2200" i="1" dirty="0">
                <a:latin typeface="+mn-lt"/>
              </a:rPr>
              <a:t>	</a:t>
            </a:r>
          </a:p>
          <a:p>
            <a:pPr marL="285750" indent="-285750" eaLnBrk="1" hangingPunct="1">
              <a:lnSpc>
                <a:spcPct val="90000"/>
              </a:lnSpc>
              <a:buFont typeface="Arial" panose="020B0604020202020204" pitchFamily="34" charset="0"/>
              <a:buChar char="•"/>
            </a:pPr>
            <a:endParaRPr lang="en-US" sz="2200" dirty="0">
              <a:latin typeface="+mn-lt"/>
            </a:endParaRPr>
          </a:p>
          <a:p>
            <a:pPr marL="342900" indent="-342900" eaLnBrk="1" hangingPunct="1">
              <a:lnSpc>
                <a:spcPct val="90000"/>
              </a:lnSpc>
              <a:buFont typeface="Arial" panose="020B0604020202020204" pitchFamily="34" charset="0"/>
              <a:buChar char="•"/>
            </a:pPr>
            <a:endParaRPr lang="en-US" sz="2200" dirty="0">
              <a:latin typeface="+mn-lt"/>
            </a:endParaRPr>
          </a:p>
          <a:p>
            <a:pPr marL="342900" indent="-342900" eaLnBrk="1" hangingPunct="1">
              <a:lnSpc>
                <a:spcPct val="90000"/>
              </a:lnSpc>
              <a:buFont typeface="Arial" panose="020B0604020202020204" pitchFamily="34" charset="0"/>
              <a:buChar char="•"/>
            </a:pPr>
            <a:endParaRPr lang="en-US" sz="2200" dirty="0">
              <a:latin typeface="+mn-lt"/>
            </a:endParaRPr>
          </a:p>
        </p:txBody>
      </p:sp>
      <p:sp>
        <p:nvSpPr>
          <p:cNvPr id="27653" name="Rectangle 5"/>
          <p:cNvSpPr>
            <a:spLocks noChangeArrowheads="1"/>
          </p:cNvSpPr>
          <p:nvPr/>
        </p:nvSpPr>
        <p:spPr bwMode="auto">
          <a:xfrm>
            <a:off x="3503614" y="3214689"/>
            <a:ext cx="4949825" cy="2471737"/>
          </a:xfrm>
          <a:prstGeom prst="rect">
            <a:avLst/>
          </a:prstGeom>
          <a:solidFill>
            <a:schemeClr val="bg2">
              <a:lumMod val="40000"/>
              <a:lumOff val="60000"/>
            </a:schemeClr>
          </a:solidFill>
          <a:ln>
            <a:headEnd/>
            <a:tailEnd/>
          </a:ln>
        </p:spPr>
        <p:style>
          <a:lnRef idx="3">
            <a:schemeClr val="lt1"/>
          </a:lnRef>
          <a:fillRef idx="1">
            <a:schemeClr val="accent2"/>
          </a:fillRef>
          <a:effectRef idx="1">
            <a:schemeClr val="accent2"/>
          </a:effectRef>
          <a:fontRef idx="minor">
            <a:schemeClr val="lt1"/>
          </a:fontRef>
        </p:style>
        <p:txBody>
          <a:bodyPr wrap="none" lIns="90488" tIns="44450" rIns="90488" bIns="44450" anchor="ctr"/>
          <a:lstStyle/>
          <a:p>
            <a:pPr marL="342900" indent="-342900">
              <a:defRPr/>
            </a:pPr>
            <a:endParaRPr lang="en-US" sz="2000" b="1" i="1" dirty="0">
              <a:solidFill>
                <a:srgbClr val="000000"/>
              </a:solidFill>
              <a:latin typeface="Courier New" pitchFamily="49" charset="0"/>
              <a:cs typeface="Courier New" pitchFamily="49" charset="0"/>
            </a:endParaRPr>
          </a:p>
          <a:p>
            <a:pPr marL="342900" indent="-342900">
              <a:defRPr/>
            </a:pPr>
            <a:r>
              <a:rPr lang="en-US" sz="2000" b="1" i="1" dirty="0">
                <a:solidFill>
                  <a:srgbClr val="000000"/>
                </a:solidFill>
                <a:latin typeface="Courier New" pitchFamily="49" charset="0"/>
                <a:cs typeface="Courier New" pitchFamily="49" charset="0"/>
              </a:rPr>
              <a:t>public class </a:t>
            </a:r>
            <a:r>
              <a:rPr lang="en-US" sz="2000" b="1" i="1" dirty="0" err="1">
                <a:solidFill>
                  <a:srgbClr val="000000"/>
                </a:solidFill>
                <a:latin typeface="Courier New" pitchFamily="49" charset="0"/>
                <a:cs typeface="Courier New" pitchFamily="49" charset="0"/>
              </a:rPr>
              <a:t>SampleClass</a:t>
            </a:r>
            <a:r>
              <a:rPr lang="en-US" sz="2000" b="1" i="1" dirty="0">
                <a:solidFill>
                  <a:srgbClr val="000000"/>
                </a:solidFill>
                <a:latin typeface="Courier New" pitchFamily="49" charset="0"/>
                <a:cs typeface="Courier New" pitchFamily="49" charset="0"/>
              </a:rPr>
              <a:t>{</a:t>
            </a:r>
          </a:p>
          <a:p>
            <a:pPr marL="342900" indent="-342900">
              <a:defRPr/>
            </a:pPr>
            <a:r>
              <a:rPr lang="en-US" sz="2000" b="1" i="1" dirty="0">
                <a:solidFill>
                  <a:srgbClr val="000000"/>
                </a:solidFill>
                <a:latin typeface="Courier New" pitchFamily="49" charset="0"/>
                <a:cs typeface="Courier New" pitchFamily="49" charset="0"/>
              </a:rPr>
              <a:t>		</a:t>
            </a:r>
          </a:p>
          <a:p>
            <a:pPr marL="342900" indent="-342900">
              <a:defRPr/>
            </a:pPr>
            <a:r>
              <a:rPr lang="en-US" sz="2000" b="1" i="1" dirty="0">
                <a:solidFill>
                  <a:srgbClr val="000000"/>
                </a:solidFill>
                <a:latin typeface="Courier New" pitchFamily="49" charset="0"/>
                <a:cs typeface="Courier New" pitchFamily="49" charset="0"/>
              </a:rPr>
              <a:t>		static{</a:t>
            </a:r>
          </a:p>
          <a:p>
            <a:pPr marL="342900" indent="-342900">
              <a:defRPr/>
            </a:pPr>
            <a:r>
              <a:rPr lang="en-US" sz="2000" b="1" i="1" dirty="0">
                <a:solidFill>
                  <a:srgbClr val="000000"/>
                </a:solidFill>
                <a:latin typeface="Courier New" pitchFamily="49" charset="0"/>
                <a:cs typeface="Courier New" pitchFamily="49" charset="0"/>
              </a:rPr>
              <a:t>			//your code here</a:t>
            </a:r>
          </a:p>
          <a:p>
            <a:pPr marL="342900" indent="-342900">
              <a:defRPr/>
            </a:pPr>
            <a:r>
              <a:rPr lang="en-US" sz="2000" b="1" i="1" dirty="0">
                <a:solidFill>
                  <a:srgbClr val="000000"/>
                </a:solidFill>
                <a:latin typeface="Courier New" pitchFamily="49" charset="0"/>
                <a:cs typeface="Courier New" pitchFamily="49" charset="0"/>
              </a:rPr>
              <a:t>		}</a:t>
            </a:r>
          </a:p>
          <a:p>
            <a:pPr marL="342900" indent="-342900">
              <a:defRPr/>
            </a:pPr>
            <a:r>
              <a:rPr lang="en-US" sz="2000" b="1" i="1" dirty="0">
                <a:solidFill>
                  <a:srgbClr val="000000"/>
                </a:solidFill>
                <a:latin typeface="Courier New" pitchFamily="49" charset="0"/>
                <a:cs typeface="Courier New" pitchFamily="49" charset="0"/>
              </a:rPr>
              <a:t>	</a:t>
            </a:r>
          </a:p>
          <a:p>
            <a:pPr marL="342900" indent="-342900">
              <a:defRPr/>
            </a:pPr>
            <a:r>
              <a:rPr lang="en-US" sz="2000" b="1" i="1" dirty="0">
                <a:solidFill>
                  <a:srgbClr val="000000"/>
                </a:solidFill>
                <a:latin typeface="Courier New" pitchFamily="49" charset="0"/>
                <a:cs typeface="Courier New" pitchFamily="49" charset="0"/>
              </a:rPr>
              <a:t>	}</a:t>
            </a:r>
          </a:p>
          <a:p>
            <a:pPr marL="342900" indent="-342900">
              <a:defRPr/>
            </a:pPr>
            <a:endParaRPr lang="en-US" sz="2000" b="1" i="1" dirty="0">
              <a:solidFill>
                <a:srgbClr val="000000"/>
              </a:solidFill>
              <a:latin typeface="Courier New" pitchFamily="49" charset="0"/>
              <a:cs typeface="Courier New" pitchFamily="49" charset="0"/>
            </a:endParaRPr>
          </a:p>
        </p:txBody>
      </p:sp>
      <p:sp>
        <p:nvSpPr>
          <p:cNvPr id="7" name="Content Placeholder 9"/>
          <p:cNvSpPr txBox="1">
            <a:spLocks/>
          </p:cNvSpPr>
          <p:nvPr/>
        </p:nvSpPr>
        <p:spPr bwMode="gray">
          <a:xfrm>
            <a:off x="2420938" y="5835650"/>
            <a:ext cx="7885112" cy="342900"/>
          </a:xfrm>
          <a:prstGeom prst="rect">
            <a:avLst/>
          </a:prstGeom>
          <a:solidFill>
            <a:schemeClr val="accent2">
              <a:lumMod val="20000"/>
              <a:lumOff val="80000"/>
            </a:schemeClr>
          </a:solidFill>
          <a:ln w="12700">
            <a:noFill/>
            <a:miter lim="800000"/>
            <a:headEnd/>
            <a:tailEnd/>
          </a:ln>
        </p:spPr>
        <p:txBody>
          <a:bodyPr lIns="90488" tIns="91440" rIns="90488" bIns="91440" anchor="ctr"/>
          <a:lstStyle/>
          <a:p>
            <a:pPr eaLnBrk="0" hangingPunct="0">
              <a:buClr>
                <a:srgbClr val="000000"/>
              </a:buClr>
              <a:defRPr/>
            </a:pPr>
            <a:r>
              <a:rPr lang="en-US" sz="1600" dirty="0"/>
              <a:t>Refer to the StaticSample2.java sample code.</a:t>
            </a:r>
          </a:p>
        </p:txBody>
      </p:sp>
      <p:sp>
        <p:nvSpPr>
          <p:cNvPr id="8" name="Rounded Rectangle 7"/>
          <p:cNvSpPr/>
          <p:nvPr/>
        </p:nvSpPr>
        <p:spPr bwMode="auto">
          <a:xfrm>
            <a:off x="1981200" y="5835072"/>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39944399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8F858B6F-89CC-4AD5-86B4-77D311004684}" type="slidenum">
              <a:rPr lang="en-US"/>
              <a:pPr algn="r" eaLnBrk="0" hangingPunct="0">
                <a:spcBef>
                  <a:spcPct val="0"/>
                </a:spcBef>
                <a:buClrTx/>
              </a:pPr>
              <a:t>29</a:t>
            </a:fld>
            <a:endParaRPr lang="en-US"/>
          </a:p>
        </p:txBody>
      </p:sp>
      <p:sp>
        <p:nvSpPr>
          <p:cNvPr id="31747" name="Rectangle 2"/>
          <p:cNvSpPr>
            <a:spLocks noGrp="1" noChangeArrowheads="1"/>
          </p:cNvSpPr>
          <p:nvPr>
            <p:ph type="title" idx="4294967295"/>
          </p:nvPr>
        </p:nvSpPr>
        <p:spPr/>
        <p:txBody>
          <a:bodyPr/>
          <a:lstStyle/>
          <a:p>
            <a:pPr eaLnBrk="1" hangingPunct="1"/>
            <a:r>
              <a:rPr lang="en-US"/>
              <a:t>Activity 2 – Create a Calculator</a:t>
            </a:r>
          </a:p>
        </p:txBody>
      </p:sp>
      <p:sp>
        <p:nvSpPr>
          <p:cNvPr id="31748" name="Rectangle 3"/>
          <p:cNvSpPr>
            <a:spLocks noGrp="1" noChangeArrowheads="1"/>
          </p:cNvSpPr>
          <p:nvPr>
            <p:ph type="body" idx="4294967295"/>
          </p:nvPr>
        </p:nvSpPr>
        <p:spPr>
          <a:xfrm>
            <a:off x="488156" y="1412876"/>
            <a:ext cx="5729288" cy="5334000"/>
          </a:xfrm>
        </p:spPr>
        <p:txBody>
          <a:bodyPr vert="horz" lIns="90488" tIns="44450" rIns="90488" bIns="44450" rtlCol="0">
            <a:noAutofit/>
          </a:bodyPr>
          <a:lstStyle/>
          <a:p>
            <a:pPr marL="342900" indent="-342900">
              <a:buFont typeface="Arial" panose="020B0604020202020204" pitchFamily="34" charset="0"/>
              <a:buChar char="•"/>
            </a:pPr>
            <a:r>
              <a:rPr lang="en-US" sz="2200" dirty="0">
                <a:latin typeface="+mn-lt"/>
              </a:rPr>
              <a:t>In this activity, you will:</a:t>
            </a:r>
          </a:p>
          <a:p>
            <a:pPr marL="800100" lvl="1" indent="-342900">
              <a:buFont typeface="Arial" panose="020B0604020202020204" pitchFamily="34" charset="0"/>
              <a:buChar char="‒"/>
            </a:pPr>
            <a:r>
              <a:rPr lang="en-US" dirty="0"/>
              <a:t>Open the file ‘Calculator.java’ in the package sef.module4.activity</a:t>
            </a:r>
          </a:p>
          <a:p>
            <a:pPr marL="800100" lvl="1" indent="-342900">
              <a:buFont typeface="Arial" panose="020B0604020202020204" pitchFamily="34" charset="0"/>
              <a:buChar char="‒"/>
            </a:pPr>
            <a:r>
              <a:rPr lang="en-US" dirty="0"/>
              <a:t>Read the instructions and create the code to complete this program</a:t>
            </a:r>
          </a:p>
          <a:p>
            <a:endParaRPr lang="en-US" dirty="0"/>
          </a:p>
          <a:p>
            <a:pPr lvl="1">
              <a:lnSpc>
                <a:spcPct val="150000"/>
              </a:lnSpc>
              <a:buFontTx/>
              <a:buNone/>
            </a:pPr>
            <a:endParaRPr lang="en-US" sz="1800" dirty="0"/>
          </a:p>
        </p:txBody>
      </p:sp>
      <p:pic>
        <p:nvPicPr>
          <p:cNvPr id="6" name="Picture 5">
            <a:extLst>
              <a:ext uri="{FF2B5EF4-FFF2-40B4-BE49-F238E27FC236}">
                <a16:creationId xmlns:a16="http://schemas.microsoft.com/office/drawing/2014/main" id="{844D799D-B410-194D-935F-77E29CD08DE1}"/>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189494958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103C43D4-4C41-40B7-B20B-F355E7A2C03C}" type="slidenum">
              <a:rPr lang="en-US"/>
              <a:pPr algn="r" eaLnBrk="0" hangingPunct="0">
                <a:spcBef>
                  <a:spcPct val="0"/>
                </a:spcBef>
                <a:buClrTx/>
              </a:pPr>
              <a:t>3</a:t>
            </a:fld>
            <a:endParaRPr lang="en-US"/>
          </a:p>
        </p:txBody>
      </p:sp>
      <p:sp>
        <p:nvSpPr>
          <p:cNvPr id="5123" name="Rectangle 2"/>
          <p:cNvSpPr>
            <a:spLocks noGrp="1" noChangeArrowheads="1"/>
          </p:cNvSpPr>
          <p:nvPr>
            <p:ph type="title" idx="4294967295"/>
          </p:nvPr>
        </p:nvSpPr>
        <p:spPr/>
        <p:txBody>
          <a:bodyPr/>
          <a:lstStyle/>
          <a:p>
            <a:pPr eaLnBrk="1" hangingPunct="1"/>
            <a:r>
              <a:rPr lang="en-US"/>
              <a:t>Module Objectives</a:t>
            </a:r>
          </a:p>
        </p:txBody>
      </p:sp>
      <p:sp>
        <p:nvSpPr>
          <p:cNvPr id="5124" name="Rectangle 3"/>
          <p:cNvSpPr>
            <a:spLocks noGrp="1" noChangeArrowheads="1"/>
          </p:cNvSpPr>
          <p:nvPr>
            <p:ph type="body" idx="4294967295"/>
          </p:nvPr>
        </p:nvSpPr>
        <p:spPr>
          <a:xfrm>
            <a:off x="409584" y="1219200"/>
            <a:ext cx="7896216" cy="5334000"/>
          </a:xfrm>
        </p:spPr>
        <p:txBody>
          <a:bodyPr vert="horz" lIns="90488" tIns="44450" rIns="90488" bIns="44450" rtlCol="0">
            <a:noAutofit/>
          </a:bodyPr>
          <a:lstStyle/>
          <a:p>
            <a:pPr>
              <a:defRPr/>
            </a:pPr>
            <a:r>
              <a:rPr lang="en-US" sz="2400" dirty="0"/>
              <a:t>At the end of this module, participants will be able to:</a:t>
            </a:r>
          </a:p>
          <a:p>
            <a:pPr lvl="1" eaLnBrk="1" hangingPunct="1">
              <a:defRPr/>
            </a:pPr>
            <a:r>
              <a:rPr lang="en-US" sz="2400" dirty="0"/>
              <a:t>- Define and apply the concept of Object-Oriented Programming</a:t>
            </a:r>
          </a:p>
          <a:p>
            <a:pPr lvl="1" eaLnBrk="1" hangingPunct="1">
              <a:defRPr/>
            </a:pPr>
            <a:r>
              <a:rPr lang="en-US" sz="2400" dirty="0"/>
              <a:t>- Define and differentiate classes from instances</a:t>
            </a:r>
          </a:p>
          <a:p>
            <a:pPr lvl="1" eaLnBrk="1" hangingPunct="1">
              <a:defRPr/>
            </a:pPr>
            <a:r>
              <a:rPr lang="en-US" sz="2400" dirty="0"/>
              <a:t>- Define the concept of Garbage Collection</a:t>
            </a:r>
          </a:p>
          <a:p>
            <a:pPr lvl="1" eaLnBrk="1" hangingPunct="1">
              <a:defRPr/>
            </a:pPr>
            <a:r>
              <a:rPr lang="en-US" sz="2400" dirty="0"/>
              <a:t>- Explain the Java package structure and class path</a:t>
            </a:r>
          </a:p>
          <a:p>
            <a:pPr lvl="1" eaLnBrk="1" hangingPunct="1">
              <a:defRPr/>
            </a:pPr>
            <a:r>
              <a:rPr lang="en-US" sz="2400" dirty="0"/>
              <a:t>- Create, use, and import classes</a:t>
            </a:r>
          </a:p>
          <a:p>
            <a:pPr lvl="1" eaLnBrk="1" hangingPunct="1">
              <a:defRPr/>
            </a:pPr>
            <a:r>
              <a:rPr lang="en-US" sz="2400" dirty="0"/>
              <a:t>- Define the concept of a constructor and finalizer</a:t>
            </a:r>
          </a:p>
          <a:p>
            <a:pPr lvl="1" eaLnBrk="1" hangingPunct="1">
              <a:defRPr/>
            </a:pPr>
            <a:r>
              <a:rPr lang="en-US" sz="2400" dirty="0"/>
              <a:t>- Identify and use access modifiers</a:t>
            </a:r>
          </a:p>
          <a:p>
            <a:pPr lvl="1" eaLnBrk="1" hangingPunct="1">
              <a:defRPr/>
            </a:pPr>
            <a:r>
              <a:rPr lang="en-US" sz="2400" dirty="0"/>
              <a:t>- Identify and create static attributes and methods</a:t>
            </a:r>
          </a:p>
          <a:p>
            <a:pPr eaLnBrk="1" hangingPunct="1">
              <a:defRPr/>
            </a:pPr>
            <a:endParaRPr lang="en-US" sz="2400" dirty="0"/>
          </a:p>
        </p:txBody>
      </p:sp>
      <p:pic>
        <p:nvPicPr>
          <p:cNvPr id="6" name="Picture 5">
            <a:extLst>
              <a:ext uri="{FF2B5EF4-FFF2-40B4-BE49-F238E27FC236}">
                <a16:creationId xmlns:a16="http://schemas.microsoft.com/office/drawing/2014/main" id="{AC3E4549-C94D-1047-A16F-0896510EE8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05800" y="1219200"/>
            <a:ext cx="3840057" cy="4743450"/>
          </a:xfrm>
          <a:prstGeom prst="rect">
            <a:avLst/>
          </a:prstGeom>
        </p:spPr>
      </p:pic>
    </p:spTree>
    <p:extLst>
      <p:ext uri="{BB962C8B-B14F-4D97-AF65-F5344CB8AC3E}">
        <p14:creationId xmlns:p14="http://schemas.microsoft.com/office/powerpoint/2010/main" val="405347035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EE2E9ED5-1277-4A02-8B93-60C0C26725E6}" type="slidenum">
              <a:rPr lang="en-US"/>
              <a:pPr algn="r" eaLnBrk="0" hangingPunct="0">
                <a:spcBef>
                  <a:spcPct val="0"/>
                </a:spcBef>
                <a:buClrTx/>
              </a:pPr>
              <a:t>30</a:t>
            </a:fld>
            <a:endParaRPr lang="en-US"/>
          </a:p>
        </p:txBody>
      </p:sp>
      <p:sp>
        <p:nvSpPr>
          <p:cNvPr id="32771" name="Rectangle 2"/>
          <p:cNvSpPr>
            <a:spLocks noGrp="1" noChangeArrowheads="1"/>
          </p:cNvSpPr>
          <p:nvPr>
            <p:ph type="title" idx="4294967295"/>
          </p:nvPr>
        </p:nvSpPr>
        <p:spPr/>
        <p:txBody>
          <a:bodyPr/>
          <a:lstStyle/>
          <a:p>
            <a:pPr eaLnBrk="1" hangingPunct="1"/>
            <a:r>
              <a:rPr lang="en-US"/>
              <a:t>Questions and Comments</a:t>
            </a:r>
          </a:p>
        </p:txBody>
      </p:sp>
      <p:sp>
        <p:nvSpPr>
          <p:cNvPr id="5" name="Rectangle 4"/>
          <p:cNvSpPr txBox="1">
            <a:spLocks noChangeArrowheads="1"/>
          </p:cNvSpPr>
          <p:nvPr/>
        </p:nvSpPr>
        <p:spPr>
          <a:xfrm>
            <a:off x="433684" y="1277938"/>
            <a:ext cx="4410075" cy="5334000"/>
          </a:xfrm>
          <a:prstGeom prst="rect">
            <a:avLst/>
          </a:prstGeom>
        </p:spPr>
        <p:txBody>
          <a:bodyPr/>
          <a:lstStyle/>
          <a:p>
            <a:pPr marL="274638" indent="-274638" eaLnBrk="0" hangingPunct="0">
              <a:buClr>
                <a:schemeClr val="tx1"/>
              </a:buClr>
              <a:buFontTx/>
              <a:buChar char="•"/>
              <a:defRPr/>
            </a:pPr>
            <a:r>
              <a:rPr lang="en-US" sz="2200" kern="0" dirty="0">
                <a:solidFill>
                  <a:srgbClr val="000000"/>
                </a:solidFill>
              </a:rPr>
              <a:t>What questions or comments </a:t>
            </a:r>
            <a:br>
              <a:rPr lang="en-US" sz="2200" kern="0" dirty="0">
                <a:solidFill>
                  <a:srgbClr val="000000"/>
                </a:solidFill>
              </a:rPr>
            </a:br>
            <a:r>
              <a:rPr lang="en-US" sz="2200" kern="0" dirty="0">
                <a:solidFill>
                  <a:srgbClr val="000000"/>
                </a:solidFill>
              </a:rPr>
              <a:t>do you have?</a:t>
            </a:r>
          </a:p>
        </p:txBody>
      </p:sp>
      <p:pic>
        <p:nvPicPr>
          <p:cNvPr id="6" name="Picture 5">
            <a:extLst>
              <a:ext uri="{FF2B5EF4-FFF2-40B4-BE49-F238E27FC236}">
                <a16:creationId xmlns:a16="http://schemas.microsoft.com/office/drawing/2014/main" id="{18197F0C-3F1F-0B43-84CB-6BA7B4F3217F}"/>
              </a:ext>
            </a:extLst>
          </p:cNvPr>
          <p:cNvPicPr>
            <a:picLocks noChangeAspect="1"/>
          </p:cNvPicPr>
          <p:nvPr/>
        </p:nvPicPr>
        <p:blipFill>
          <a:blip r:embed="rId3"/>
          <a:stretch>
            <a:fillRect/>
          </a:stretch>
        </p:blipFill>
        <p:spPr>
          <a:xfrm>
            <a:off x="4760496" y="2054870"/>
            <a:ext cx="6983295" cy="3963020"/>
          </a:xfrm>
          <a:prstGeom prst="rect">
            <a:avLst/>
          </a:prstGeom>
        </p:spPr>
      </p:pic>
    </p:spTree>
    <p:extLst>
      <p:ext uri="{BB962C8B-B14F-4D97-AF65-F5344CB8AC3E}">
        <p14:creationId xmlns:p14="http://schemas.microsoft.com/office/powerpoint/2010/main" val="1941886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F210B635-84F7-400C-9BAC-A0B31573565D}" type="slidenum">
              <a:rPr lang="en-US"/>
              <a:pPr algn="r" eaLnBrk="0" hangingPunct="0">
                <a:spcBef>
                  <a:spcPct val="0"/>
                </a:spcBef>
                <a:buClrTx/>
              </a:pPr>
              <a:t>4</a:t>
            </a:fld>
            <a:endParaRPr lang="en-US"/>
          </a:p>
        </p:txBody>
      </p:sp>
      <p:sp>
        <p:nvSpPr>
          <p:cNvPr id="6147" name="Rectangle 2"/>
          <p:cNvSpPr>
            <a:spLocks noGrp="1" noChangeArrowheads="1"/>
          </p:cNvSpPr>
          <p:nvPr>
            <p:ph type="title" idx="4294967295"/>
          </p:nvPr>
        </p:nvSpPr>
        <p:spPr/>
        <p:txBody>
          <a:bodyPr/>
          <a:lstStyle/>
          <a:p>
            <a:pPr eaLnBrk="1" hangingPunct="1"/>
            <a:r>
              <a:rPr lang="en-US"/>
              <a:t>Overview of Object-Oriented Programming</a:t>
            </a:r>
          </a:p>
        </p:txBody>
      </p:sp>
      <p:sp>
        <p:nvSpPr>
          <p:cNvPr id="6148" name="Rectangle 3"/>
          <p:cNvSpPr>
            <a:spLocks noGrp="1" noChangeArrowheads="1"/>
          </p:cNvSpPr>
          <p:nvPr>
            <p:ph type="body" idx="4294967295"/>
          </p:nvPr>
        </p:nvSpPr>
        <p:spPr/>
        <p:txBody>
          <a:bodyPr vert="horz" lIns="90488" tIns="44450" rIns="90488" bIns="44450" rtlCol="0">
            <a:noAutofit/>
          </a:bodyPr>
          <a:lstStyle/>
          <a:p>
            <a:pPr marL="342900" indent="-342900" eaLnBrk="1" hangingPunct="1">
              <a:buFont typeface="Arial" panose="020B0604020202020204" pitchFamily="34" charset="0"/>
              <a:buChar char="•"/>
            </a:pPr>
            <a:r>
              <a:rPr lang="en-US" sz="2200" dirty="0">
                <a:latin typeface="+mn-lt"/>
              </a:rPr>
              <a:t>Object-Oriented Programming is a programming pattern that makes use of objects and their interactions to design and implement applications</a:t>
            </a:r>
          </a:p>
          <a:p>
            <a:pPr marL="342900" indent="-342900" eaLnBrk="1" hangingPunct="1">
              <a:buFont typeface="Arial" panose="020B0604020202020204" pitchFamily="34" charset="0"/>
              <a:buChar char="•"/>
            </a:pPr>
            <a:r>
              <a:rPr lang="en-US" sz="2200" dirty="0">
                <a:latin typeface="+mn-lt"/>
              </a:rPr>
              <a:t>Objects are entities that serve as the basic building blocks of an object-oriented application</a:t>
            </a:r>
          </a:p>
          <a:p>
            <a:pPr marL="342900" indent="-342900" eaLnBrk="1" hangingPunct="1">
              <a:buFont typeface="Arial" panose="020B0604020202020204" pitchFamily="34" charset="0"/>
              <a:buChar char="•"/>
            </a:pPr>
            <a:r>
              <a:rPr lang="en-US" sz="2200" dirty="0">
                <a:latin typeface="+mn-lt"/>
              </a:rPr>
              <a:t>An object is a self-contained entity with attributes and behaviors</a:t>
            </a:r>
          </a:p>
          <a:p>
            <a:pPr eaLnBrk="1" hangingPunct="1">
              <a:buFontTx/>
              <a:buNone/>
            </a:pPr>
            <a:endParaRPr lang="en-US" dirty="0"/>
          </a:p>
          <a:p>
            <a:pPr eaLnBrk="1" hangingPunct="1"/>
            <a:endParaRPr lang="en-US" dirty="0"/>
          </a:p>
          <a:p>
            <a:pPr eaLnBrk="1" hangingPunct="1"/>
            <a:endParaRPr lang="en-US" dirty="0"/>
          </a:p>
        </p:txBody>
      </p:sp>
    </p:spTree>
    <p:extLst>
      <p:ext uri="{BB962C8B-B14F-4D97-AF65-F5344CB8AC3E}">
        <p14:creationId xmlns:p14="http://schemas.microsoft.com/office/powerpoint/2010/main" val="386218285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874EAA1B-29D2-40B5-84FA-DDC6B1B3D1D6}" type="slidenum">
              <a:rPr lang="en-US"/>
              <a:pPr algn="r" eaLnBrk="0" hangingPunct="0">
                <a:spcBef>
                  <a:spcPct val="0"/>
                </a:spcBef>
                <a:buClrTx/>
              </a:pPr>
              <a:t>5</a:t>
            </a:fld>
            <a:endParaRPr lang="en-US"/>
          </a:p>
        </p:txBody>
      </p:sp>
      <p:sp>
        <p:nvSpPr>
          <p:cNvPr id="7171" name="Rectangle 2"/>
          <p:cNvSpPr>
            <a:spLocks noGrp="1" noChangeArrowheads="1"/>
          </p:cNvSpPr>
          <p:nvPr>
            <p:ph type="title" idx="4294967295"/>
          </p:nvPr>
        </p:nvSpPr>
        <p:spPr>
          <a:xfrm>
            <a:off x="409584" y="377177"/>
            <a:ext cx="9690380" cy="747820"/>
          </a:xfrm>
        </p:spPr>
        <p:txBody>
          <a:bodyPr/>
          <a:lstStyle/>
          <a:p>
            <a:pPr eaLnBrk="1" hangingPunct="1"/>
            <a:r>
              <a:rPr lang="en-US" dirty="0"/>
              <a:t>Information Within an Object</a:t>
            </a:r>
          </a:p>
        </p:txBody>
      </p:sp>
      <p:sp>
        <p:nvSpPr>
          <p:cNvPr id="7172" name="Rectangle 3"/>
          <p:cNvSpPr>
            <a:spLocks noGrp="1" noChangeArrowheads="1"/>
          </p:cNvSpPr>
          <p:nvPr>
            <p:ph type="body" idx="4294967295"/>
          </p:nvPr>
        </p:nvSpPr>
        <p:spPr>
          <a:xfrm>
            <a:off x="409584" y="1444603"/>
            <a:ext cx="7608216" cy="4110303"/>
          </a:xfrm>
        </p:spPr>
        <p:txBody>
          <a:bodyPr vert="horz" lIns="90488" tIns="44450" rIns="90488" bIns="44450" rtlCol="0">
            <a:noAutofit/>
          </a:bodyPr>
          <a:lstStyle/>
          <a:p>
            <a:pPr eaLnBrk="1" hangingPunct="1">
              <a:buFontTx/>
              <a:buNone/>
            </a:pPr>
            <a:r>
              <a:rPr lang="en-US" sz="2200" dirty="0">
                <a:latin typeface="+mn-lt"/>
              </a:rPr>
              <a:t>Each object defines three basic types of information:</a:t>
            </a:r>
          </a:p>
          <a:p>
            <a:pPr eaLnBrk="1" hangingPunct="1"/>
            <a:endParaRPr lang="en-US" sz="2200" dirty="0">
              <a:latin typeface="+mn-lt"/>
            </a:endParaRPr>
          </a:p>
          <a:p>
            <a:pPr eaLnBrk="1" hangingPunct="1"/>
            <a:endParaRPr lang="en-US" sz="2200" dirty="0">
              <a:latin typeface="+mn-lt"/>
            </a:endParaRPr>
          </a:p>
        </p:txBody>
      </p:sp>
      <p:graphicFrame>
        <p:nvGraphicFramePr>
          <p:cNvPr id="5" name="Diagram 4"/>
          <p:cNvGraphicFramePr/>
          <p:nvPr/>
        </p:nvGraphicFramePr>
        <p:xfrm>
          <a:off x="1952597" y="1928802"/>
          <a:ext cx="829471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625926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7A963451-7A47-4B2D-ADD5-FBCB8601512F}" type="slidenum">
              <a:rPr lang="en-US"/>
              <a:pPr algn="r" eaLnBrk="0" hangingPunct="0">
                <a:spcBef>
                  <a:spcPct val="0"/>
                </a:spcBef>
                <a:buClrTx/>
              </a:pPr>
              <a:t>6</a:t>
            </a:fld>
            <a:endParaRPr lang="en-US"/>
          </a:p>
        </p:txBody>
      </p:sp>
      <p:sp>
        <p:nvSpPr>
          <p:cNvPr id="8195" name="Rectangle 2"/>
          <p:cNvSpPr>
            <a:spLocks noGrp="1" noChangeArrowheads="1"/>
          </p:cNvSpPr>
          <p:nvPr>
            <p:ph type="title" idx="4294967295"/>
          </p:nvPr>
        </p:nvSpPr>
        <p:spPr/>
        <p:txBody>
          <a:bodyPr/>
          <a:lstStyle/>
          <a:p>
            <a:pPr eaLnBrk="1" hangingPunct="1"/>
            <a:r>
              <a:rPr lang="en-US"/>
              <a:t>Classes vs. Instances</a:t>
            </a:r>
          </a:p>
        </p:txBody>
      </p:sp>
      <p:sp>
        <p:nvSpPr>
          <p:cNvPr id="8196" name="Rectangle 3"/>
          <p:cNvSpPr>
            <a:spLocks noGrp="1" noChangeArrowheads="1"/>
          </p:cNvSpPr>
          <p:nvPr>
            <p:ph type="body" idx="4294967295"/>
          </p:nvPr>
        </p:nvSpPr>
        <p:spPr/>
        <p:txBody>
          <a:bodyPr vert="horz" lIns="90488" tIns="44450" rIns="90488" bIns="44450" rtlCol="0">
            <a:noAutofit/>
          </a:bodyPr>
          <a:lstStyle/>
          <a:p>
            <a:pPr marL="342900" indent="-342900" eaLnBrk="1" hangingPunct="1">
              <a:buFont typeface="Arial" panose="020B0604020202020204" pitchFamily="34" charset="0"/>
              <a:buChar char="•"/>
            </a:pPr>
            <a:r>
              <a:rPr lang="en-US" sz="2200" dirty="0">
                <a:latin typeface="+mn-lt"/>
              </a:rPr>
              <a:t>A </a:t>
            </a:r>
            <a:r>
              <a:rPr lang="en-US" sz="2200" i="1" dirty="0">
                <a:latin typeface="+mn-lt"/>
              </a:rPr>
              <a:t>class </a:t>
            </a:r>
            <a:r>
              <a:rPr lang="en-US" sz="2200" dirty="0">
                <a:latin typeface="+mn-lt"/>
              </a:rPr>
              <a:t>is a template for a specific object.</a:t>
            </a:r>
          </a:p>
          <a:p>
            <a:pPr marL="342900" indent="-342900" eaLnBrk="1" hangingPunct="1">
              <a:buFont typeface="Arial" panose="020B0604020202020204" pitchFamily="34" charset="0"/>
              <a:buChar char="•"/>
            </a:pPr>
            <a:r>
              <a:rPr lang="en-US" sz="2200" dirty="0">
                <a:latin typeface="+mn-lt"/>
              </a:rPr>
              <a:t>A </a:t>
            </a:r>
            <a:r>
              <a:rPr lang="en-US" sz="2200" i="1" dirty="0">
                <a:latin typeface="+mn-lt"/>
              </a:rPr>
              <a:t>class</a:t>
            </a:r>
            <a:r>
              <a:rPr lang="en-US" sz="2200" dirty="0">
                <a:latin typeface="+mn-lt"/>
              </a:rPr>
              <a:t> defines the attributes and methods that all objects belonging to the class have.</a:t>
            </a:r>
          </a:p>
          <a:p>
            <a:pPr marL="342900" indent="-342900" eaLnBrk="1" hangingPunct="1">
              <a:buFont typeface="Arial" panose="020B0604020202020204" pitchFamily="34" charset="0"/>
              <a:buChar char="•"/>
            </a:pPr>
            <a:r>
              <a:rPr lang="en-US" sz="2200" dirty="0">
                <a:latin typeface="+mn-lt"/>
              </a:rPr>
              <a:t>The attributes and methods of a class are called ‘fields’ or ‘members’.</a:t>
            </a:r>
          </a:p>
          <a:p>
            <a:pPr marL="342900" indent="-342900" eaLnBrk="1" hangingPunct="1">
              <a:buFont typeface="Arial" panose="020B0604020202020204" pitchFamily="34" charset="0"/>
              <a:buChar char="•"/>
            </a:pPr>
            <a:r>
              <a:rPr lang="en-US" sz="2200" dirty="0">
                <a:latin typeface="+mn-lt"/>
              </a:rPr>
              <a:t>An </a:t>
            </a:r>
            <a:r>
              <a:rPr lang="en-US" sz="2200" i="1" dirty="0">
                <a:latin typeface="+mn-lt"/>
              </a:rPr>
              <a:t>instance</a:t>
            </a:r>
            <a:r>
              <a:rPr lang="en-US" sz="2200" dirty="0">
                <a:latin typeface="+mn-lt"/>
              </a:rPr>
              <a:t> refers to an object that is a member of a particular class. All objects that belong to a class are instances of that class.</a:t>
            </a:r>
          </a:p>
          <a:p>
            <a:pPr eaLnBrk="1" hangingPunct="1">
              <a:buFontTx/>
              <a:buNone/>
            </a:pPr>
            <a:endParaRPr lang="en-US" sz="2200" dirty="0">
              <a:latin typeface="+mn-lt"/>
            </a:endParaRPr>
          </a:p>
          <a:p>
            <a:pPr eaLnBrk="1" hangingPunct="1">
              <a:buFontTx/>
              <a:buNone/>
            </a:pPr>
            <a:endParaRPr lang="en-US" sz="2200" dirty="0">
              <a:latin typeface="+mn-lt"/>
            </a:endParaRPr>
          </a:p>
          <a:p>
            <a:pPr eaLnBrk="1" hangingPunct="1"/>
            <a:endParaRPr lang="en-US" sz="2200" dirty="0">
              <a:latin typeface="+mn-lt"/>
            </a:endParaRPr>
          </a:p>
        </p:txBody>
      </p:sp>
    </p:spTree>
    <p:extLst>
      <p:ext uri="{BB962C8B-B14F-4D97-AF65-F5344CB8AC3E}">
        <p14:creationId xmlns:p14="http://schemas.microsoft.com/office/powerpoint/2010/main" val="64322574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descr="istockphoto_270638-material-world-massive-parking-lot.jpg"/>
          <p:cNvPicPr>
            <a:picLocks noChangeAspect="1"/>
          </p:cNvPicPr>
          <p:nvPr/>
        </p:nvPicPr>
        <p:blipFill>
          <a:blip r:embed="rId3"/>
          <a:srcRect/>
          <a:stretch>
            <a:fillRect/>
          </a:stretch>
        </p:blipFill>
        <p:spPr bwMode="auto">
          <a:xfrm>
            <a:off x="0" y="826193"/>
            <a:ext cx="12192000" cy="6031807"/>
          </a:xfrm>
          <a:prstGeom prst="rect">
            <a:avLst/>
          </a:prstGeom>
          <a:noFill/>
          <a:ln w="9525">
            <a:noFill/>
            <a:miter lim="800000"/>
            <a:headEnd/>
            <a:tailEnd/>
          </a:ln>
        </p:spPr>
      </p:pic>
      <p:sp>
        <p:nvSpPr>
          <p:cNvPr id="9219"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AB765AB5-C700-41F8-AD2F-606BD0458422}" type="slidenum">
              <a:rPr lang="en-US"/>
              <a:pPr algn="r" eaLnBrk="0" hangingPunct="0">
                <a:spcBef>
                  <a:spcPct val="0"/>
                </a:spcBef>
                <a:buClrTx/>
              </a:pPr>
              <a:t>7</a:t>
            </a:fld>
            <a:endParaRPr lang="en-US"/>
          </a:p>
        </p:txBody>
      </p:sp>
      <p:sp>
        <p:nvSpPr>
          <p:cNvPr id="9220" name="Rectangle 2"/>
          <p:cNvSpPr>
            <a:spLocks noGrp="1" noChangeArrowheads="1"/>
          </p:cNvSpPr>
          <p:nvPr>
            <p:ph type="title" idx="4294967295"/>
          </p:nvPr>
        </p:nvSpPr>
        <p:spPr>
          <a:xfrm>
            <a:off x="409583" y="377177"/>
            <a:ext cx="8748271" cy="730899"/>
          </a:xfrm>
        </p:spPr>
        <p:txBody>
          <a:bodyPr/>
          <a:lstStyle/>
          <a:p>
            <a:pPr eaLnBrk="1" hangingPunct="1"/>
            <a:r>
              <a:rPr lang="en-US" dirty="0"/>
              <a:t>Classes vs. Instances (cont.)</a:t>
            </a:r>
          </a:p>
        </p:txBody>
      </p:sp>
      <p:pic>
        <p:nvPicPr>
          <p:cNvPr id="9221" name="Picture 5" descr="D:\Documents and Settings\mugdha.mulay\Local Settings\Temporary Internet Files\Content.IE5\C95SF71X\MP900433192[1].jp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173788" y="2357439"/>
            <a:ext cx="4494212" cy="3590925"/>
          </a:xfrm>
          <a:prstGeom prst="rect">
            <a:avLst/>
          </a:prstGeom>
          <a:noFill/>
          <a:ln w="9525">
            <a:noFill/>
            <a:miter lim="800000"/>
            <a:headEnd/>
            <a:tailEnd/>
          </a:ln>
        </p:spPr>
      </p:pic>
      <p:sp>
        <p:nvSpPr>
          <p:cNvPr id="8" name="Rectangle 7"/>
          <p:cNvSpPr>
            <a:spLocks noChangeArrowheads="1"/>
          </p:cNvSpPr>
          <p:nvPr/>
        </p:nvSpPr>
        <p:spPr bwMode="auto">
          <a:xfrm>
            <a:off x="1981200" y="3143250"/>
            <a:ext cx="2679700" cy="2286000"/>
          </a:xfrm>
          <a:prstGeom prst="rect">
            <a:avLst/>
          </a:prstGeom>
          <a:solidFill>
            <a:schemeClr val="bg2">
              <a:alpha val="39999"/>
            </a:schemeClr>
          </a:solidFill>
          <a:ln w="12700" algn="ctr">
            <a:noFill/>
            <a:prstDash val="dash"/>
            <a:round/>
            <a:headEnd/>
            <a:tailEnd type="triangle" w="med" len="med"/>
          </a:ln>
        </p:spPr>
        <p:txBody>
          <a:bodyPr wrap="none" lIns="90488" tIns="44450" rIns="90488" bIns="44450" anchor="ctr"/>
          <a:lstStyle/>
          <a:p>
            <a:pPr marL="342900" indent="-342900"/>
            <a:r>
              <a:rPr lang="en-GB" sz="5400" b="1" dirty="0">
                <a:solidFill>
                  <a:srgbClr val="FFFF00"/>
                </a:solidFill>
              </a:rPr>
              <a:t>Car </a:t>
            </a:r>
          </a:p>
          <a:p>
            <a:pPr marL="342900" indent="-342900"/>
            <a:r>
              <a:rPr lang="en-GB" sz="5400" b="1" dirty="0">
                <a:solidFill>
                  <a:srgbClr val="FFFF00"/>
                </a:solidFill>
              </a:rPr>
              <a:t>=</a:t>
            </a:r>
          </a:p>
          <a:p>
            <a:pPr marL="342900" indent="-342900"/>
            <a:r>
              <a:rPr lang="en-GB" sz="5400" b="1" dirty="0">
                <a:solidFill>
                  <a:srgbClr val="FFFF00"/>
                </a:solidFill>
              </a:rPr>
              <a:t>Class</a:t>
            </a:r>
          </a:p>
        </p:txBody>
      </p:sp>
      <p:sp>
        <p:nvSpPr>
          <p:cNvPr id="9" name="Rectangle 8"/>
          <p:cNvSpPr>
            <a:spLocks noChangeArrowheads="1"/>
          </p:cNvSpPr>
          <p:nvPr/>
        </p:nvSpPr>
        <p:spPr bwMode="auto">
          <a:xfrm>
            <a:off x="7453314" y="3143250"/>
            <a:ext cx="2681287" cy="2286000"/>
          </a:xfrm>
          <a:prstGeom prst="rect">
            <a:avLst/>
          </a:prstGeom>
          <a:solidFill>
            <a:schemeClr val="bg2">
              <a:alpha val="39999"/>
            </a:schemeClr>
          </a:solidFill>
          <a:ln w="12700" algn="ctr">
            <a:noFill/>
            <a:prstDash val="dash"/>
            <a:round/>
            <a:headEnd/>
            <a:tailEnd type="triangle" w="med" len="med"/>
          </a:ln>
        </p:spPr>
        <p:txBody>
          <a:bodyPr wrap="none" lIns="90488" tIns="44450" rIns="90488" bIns="44450" anchor="ctr"/>
          <a:lstStyle/>
          <a:p>
            <a:pPr marL="342900" indent="-342900"/>
            <a:r>
              <a:rPr lang="en-GB" sz="5400" b="1">
                <a:solidFill>
                  <a:srgbClr val="FFFF00"/>
                </a:solidFill>
              </a:rPr>
              <a:t>Your car</a:t>
            </a:r>
          </a:p>
          <a:p>
            <a:pPr marL="342900" indent="-342900"/>
            <a:r>
              <a:rPr lang="en-GB" sz="5400" b="1">
                <a:solidFill>
                  <a:srgbClr val="FFFF00"/>
                </a:solidFill>
              </a:rPr>
              <a:t>=</a:t>
            </a:r>
          </a:p>
          <a:p>
            <a:pPr marL="342900" indent="-342900"/>
            <a:r>
              <a:rPr lang="en-GB" sz="5400" b="1">
                <a:solidFill>
                  <a:srgbClr val="FFFF00"/>
                </a:solidFill>
              </a:rPr>
              <a:t>Instance</a:t>
            </a:r>
          </a:p>
        </p:txBody>
      </p:sp>
    </p:spTree>
    <p:extLst>
      <p:ext uri="{BB962C8B-B14F-4D97-AF65-F5344CB8AC3E}">
        <p14:creationId xmlns:p14="http://schemas.microsoft.com/office/powerpoint/2010/main" val="20644162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221"/>
                                        </p:tgtEl>
                                        <p:attrNameLst>
                                          <p:attrName>style.visibility</p:attrName>
                                        </p:attrNameLst>
                                      </p:cBhvr>
                                      <p:to>
                                        <p:strVal val="visible"/>
                                      </p:to>
                                    </p:set>
                                    <p:anim calcmode="lin" valueType="num">
                                      <p:cBhvr additive="base">
                                        <p:cTn id="7" dur="500" fill="hold"/>
                                        <p:tgtEl>
                                          <p:spTgt spid="9221"/>
                                        </p:tgtEl>
                                        <p:attrNameLst>
                                          <p:attrName>ppt_x</p:attrName>
                                        </p:attrNameLst>
                                      </p:cBhvr>
                                      <p:tavLst>
                                        <p:tav tm="0">
                                          <p:val>
                                            <p:strVal val="0-#ppt_w/2"/>
                                          </p:val>
                                        </p:tav>
                                        <p:tav tm="100000">
                                          <p:val>
                                            <p:strVal val="#ppt_x"/>
                                          </p:val>
                                        </p:tav>
                                      </p:tavLst>
                                    </p:anim>
                                    <p:anim calcmode="lin" valueType="num">
                                      <p:cBhvr additive="base">
                                        <p:cTn id="8" dur="500" fill="hold"/>
                                        <p:tgtEl>
                                          <p:spTgt spid="92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5"/>
          <p:cNvSpPr>
            <a:spLocks noChangeArrowheads="1"/>
          </p:cNvSpPr>
          <p:nvPr/>
        </p:nvSpPr>
        <p:spPr bwMode="auto">
          <a:xfrm>
            <a:off x="1931988" y="3598864"/>
            <a:ext cx="7593012" cy="1722437"/>
          </a:xfrm>
          <a:prstGeom prst="rect">
            <a:avLst/>
          </a:prstGeom>
          <a:solidFill>
            <a:schemeClr val="bg2">
              <a:lumMod val="40000"/>
              <a:lumOff val="60000"/>
            </a:schemeClr>
          </a:solidFill>
          <a:ln>
            <a:headEnd/>
            <a:tailEnd/>
          </a:ln>
        </p:spPr>
        <p:style>
          <a:lnRef idx="3">
            <a:schemeClr val="lt1"/>
          </a:lnRef>
          <a:fillRef idx="1">
            <a:schemeClr val="accent5"/>
          </a:fillRef>
          <a:effectRef idx="1">
            <a:schemeClr val="accent5"/>
          </a:effectRef>
          <a:fontRef idx="minor">
            <a:schemeClr val="lt1"/>
          </a:fontRef>
        </p:style>
        <p:txBody>
          <a:bodyPr wrap="none" lIns="90488" tIns="44450" rIns="90488" bIns="44450" anchor="ctr"/>
          <a:lstStyle/>
          <a:p>
            <a:pPr>
              <a:defRPr/>
            </a:pPr>
            <a:endParaRPr lang="en-US"/>
          </a:p>
        </p:txBody>
      </p:sp>
      <p:sp>
        <p:nvSpPr>
          <p:cNvPr id="10243"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0B7B4247-D30D-4A74-A487-DF80A3C14B12}" type="slidenum">
              <a:rPr lang="en-US"/>
              <a:pPr algn="r" eaLnBrk="0" hangingPunct="0">
                <a:spcBef>
                  <a:spcPct val="0"/>
                </a:spcBef>
                <a:buClrTx/>
              </a:pPr>
              <a:t>8</a:t>
            </a:fld>
            <a:endParaRPr lang="en-US"/>
          </a:p>
        </p:txBody>
      </p:sp>
      <p:sp>
        <p:nvSpPr>
          <p:cNvPr id="10244" name="Rectangle 2"/>
          <p:cNvSpPr>
            <a:spLocks noGrp="1" noChangeArrowheads="1"/>
          </p:cNvSpPr>
          <p:nvPr>
            <p:ph type="title" idx="4294967295"/>
          </p:nvPr>
        </p:nvSpPr>
        <p:spPr/>
        <p:txBody>
          <a:bodyPr/>
          <a:lstStyle/>
          <a:p>
            <a:pPr eaLnBrk="1" hangingPunct="1"/>
            <a:r>
              <a:rPr lang="en-US"/>
              <a:t>Creating and Manipulating Instances of a Class</a:t>
            </a:r>
          </a:p>
        </p:txBody>
      </p:sp>
      <p:sp>
        <p:nvSpPr>
          <p:cNvPr id="10245" name="Rectangle 3"/>
          <p:cNvSpPr>
            <a:spLocks noGrp="1" noChangeArrowheads="1"/>
          </p:cNvSpPr>
          <p:nvPr>
            <p:ph type="body" idx="4294967295"/>
          </p:nvPr>
        </p:nvSpPr>
        <p:spPr>
          <a:xfrm>
            <a:off x="1835151" y="1447800"/>
            <a:ext cx="8697913" cy="4800600"/>
          </a:xfrm>
        </p:spPr>
        <p:txBody>
          <a:bodyPr vert="horz" lIns="90488" tIns="44450" rIns="90488" bIns="44450" rtlCol="0">
            <a:noAutofit/>
          </a:bodyPr>
          <a:lstStyle/>
          <a:p>
            <a:pPr marL="342900" indent="-342900" eaLnBrk="1" hangingPunct="1">
              <a:buFont typeface="Arial" panose="020B0604020202020204" pitchFamily="34" charset="0"/>
              <a:buChar char="•"/>
            </a:pPr>
            <a:r>
              <a:rPr lang="en-US" sz="2200" dirty="0">
                <a:latin typeface="+mn-lt"/>
              </a:rPr>
              <a:t>Instances of a class can be created by using the keyword </a:t>
            </a:r>
            <a:r>
              <a:rPr lang="en-US" b="1" dirty="0">
                <a:solidFill>
                  <a:srgbClr val="A40000"/>
                </a:solidFill>
                <a:latin typeface="Courier New" pitchFamily="49" charset="0"/>
              </a:rPr>
              <a:t>new</a:t>
            </a:r>
            <a:r>
              <a:rPr lang="en-US" dirty="0"/>
              <a:t>. </a:t>
            </a:r>
            <a:r>
              <a:rPr lang="en-US" sz="2200" dirty="0">
                <a:latin typeface="+mn-lt"/>
              </a:rPr>
              <a:t>This process is called ‘instantiation’.</a:t>
            </a:r>
          </a:p>
          <a:p>
            <a:pPr marL="342900" indent="-342900" eaLnBrk="1" hangingPunct="1">
              <a:buFont typeface="Arial" panose="020B0604020202020204" pitchFamily="34" charset="0"/>
              <a:buChar char="•"/>
            </a:pPr>
            <a:r>
              <a:rPr lang="en-US" sz="2200" dirty="0">
                <a:latin typeface="+mn-lt"/>
              </a:rPr>
              <a:t>The ‘new’ keyword creates the object based on the specified class and returns a reference to the newly created object.</a:t>
            </a:r>
          </a:p>
          <a:p>
            <a:pPr marL="342900" indent="-342900" eaLnBrk="1" hangingPunct="1">
              <a:buFont typeface="Arial" panose="020B0604020202020204" pitchFamily="34" charset="0"/>
              <a:buChar char="•"/>
            </a:pPr>
            <a:r>
              <a:rPr lang="en-US" sz="2200" dirty="0">
                <a:latin typeface="+mn-lt"/>
              </a:rPr>
              <a:t>The reference is then received by an appropriate identifier.</a:t>
            </a:r>
          </a:p>
          <a:p>
            <a:pPr eaLnBrk="1" hangingPunct="1">
              <a:buFontTx/>
              <a:buNone/>
            </a:pPr>
            <a:endParaRPr lang="en-US" dirty="0"/>
          </a:p>
          <a:p>
            <a:pPr eaLnBrk="1" hangingPunct="1">
              <a:buFontTx/>
              <a:buNone/>
            </a:pPr>
            <a:r>
              <a:rPr lang="en-US" dirty="0">
                <a:latin typeface="Courier New" pitchFamily="49" charset="0"/>
                <a:cs typeface="Courier New" pitchFamily="49" charset="0"/>
              </a:rPr>
              <a:t>	</a:t>
            </a:r>
          </a:p>
          <a:p>
            <a:pPr eaLnBrk="1" hangingPunct="1">
              <a:buFontTx/>
              <a:buNone/>
            </a:pPr>
            <a:r>
              <a:rPr lang="en-US" b="1" i="1" dirty="0">
                <a:latin typeface="Courier New" pitchFamily="49" charset="0"/>
                <a:cs typeface="Courier New" pitchFamily="49" charset="0"/>
              </a:rPr>
              <a:t>&lt;Class Type&gt; &lt;Identifier&gt; = new &lt;Class Type&gt;(&lt;Constructor Parameters&gt;)</a:t>
            </a:r>
          </a:p>
          <a:p>
            <a:pPr eaLnBrk="1" hangingPunct="1">
              <a:buFontTx/>
              <a:buNone/>
            </a:pPr>
            <a:r>
              <a:rPr lang="en-US" b="1" i="1" dirty="0">
                <a:latin typeface="Courier New" pitchFamily="49" charset="0"/>
                <a:cs typeface="Courier New" pitchFamily="49" charset="0"/>
              </a:rPr>
              <a:t>	</a:t>
            </a:r>
          </a:p>
          <a:p>
            <a:pPr eaLnBrk="1" hangingPunct="1">
              <a:buFontTx/>
              <a:buNone/>
            </a:pPr>
            <a:r>
              <a:rPr lang="en-US" b="1" i="1" dirty="0">
                <a:latin typeface="Courier New" pitchFamily="49" charset="0"/>
                <a:cs typeface="Courier New" pitchFamily="49" charset="0"/>
              </a:rPr>
              <a:t>Person him = new Person(“John Doe”, 25, ‘M’);</a:t>
            </a:r>
          </a:p>
        </p:txBody>
      </p:sp>
      <p:sp>
        <p:nvSpPr>
          <p:cNvPr id="7" name="Content Placeholder 9"/>
          <p:cNvSpPr txBox="1">
            <a:spLocks/>
          </p:cNvSpPr>
          <p:nvPr/>
        </p:nvSpPr>
        <p:spPr bwMode="gray">
          <a:xfrm>
            <a:off x="2420938" y="5764213"/>
            <a:ext cx="7885112" cy="342900"/>
          </a:xfrm>
          <a:prstGeom prst="rect">
            <a:avLst/>
          </a:prstGeom>
          <a:solidFill>
            <a:schemeClr val="accent2">
              <a:lumMod val="20000"/>
              <a:lumOff val="80000"/>
            </a:schemeClr>
          </a:solidFill>
          <a:ln w="12700">
            <a:noFill/>
            <a:miter lim="800000"/>
            <a:headEnd/>
            <a:tailEnd/>
          </a:ln>
        </p:spPr>
        <p:txBody>
          <a:bodyPr lIns="90488" tIns="91440" rIns="90488" bIns="91440" anchor="ctr"/>
          <a:lstStyle/>
          <a:p>
            <a:pPr eaLnBrk="0" hangingPunct="0">
              <a:buClr>
                <a:srgbClr val="000000"/>
              </a:buClr>
              <a:defRPr/>
            </a:pPr>
            <a:r>
              <a:rPr lang="en-US" sz="1600" dirty="0"/>
              <a:t>Refer to the ClassInstanceSample.java sample code.</a:t>
            </a:r>
          </a:p>
        </p:txBody>
      </p:sp>
      <p:sp>
        <p:nvSpPr>
          <p:cNvPr id="8" name="Rounded Rectangle 7"/>
          <p:cNvSpPr/>
          <p:nvPr/>
        </p:nvSpPr>
        <p:spPr bwMode="auto">
          <a:xfrm>
            <a:off x="1981200" y="5763634"/>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11386343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6106DF3F-4832-412F-8486-293FA92E8A09}" type="slidenum">
              <a:rPr lang="en-US"/>
              <a:pPr algn="r" eaLnBrk="0" hangingPunct="0">
                <a:spcBef>
                  <a:spcPct val="0"/>
                </a:spcBef>
                <a:buClrTx/>
              </a:pPr>
              <a:t>9</a:t>
            </a:fld>
            <a:endParaRPr lang="en-US"/>
          </a:p>
        </p:txBody>
      </p:sp>
      <p:sp>
        <p:nvSpPr>
          <p:cNvPr id="11267" name="Rectangle 2"/>
          <p:cNvSpPr>
            <a:spLocks noGrp="1" noChangeArrowheads="1"/>
          </p:cNvSpPr>
          <p:nvPr>
            <p:ph type="title" idx="4294967295"/>
          </p:nvPr>
        </p:nvSpPr>
        <p:spPr/>
        <p:txBody>
          <a:bodyPr>
            <a:normAutofit fontScale="90000"/>
          </a:bodyPr>
          <a:lstStyle/>
          <a:p>
            <a:pPr eaLnBrk="1" hangingPunct="1"/>
            <a:r>
              <a:rPr lang="en-US"/>
              <a:t>Creating and Manipulating Instances of a Class (cont.)</a:t>
            </a:r>
          </a:p>
        </p:txBody>
      </p:sp>
      <p:sp>
        <p:nvSpPr>
          <p:cNvPr id="11268" name="Rectangle 5"/>
          <p:cNvSpPr>
            <a:spLocks noChangeArrowheads="1"/>
          </p:cNvSpPr>
          <p:nvPr/>
        </p:nvSpPr>
        <p:spPr bwMode="auto">
          <a:xfrm>
            <a:off x="2506664" y="3178175"/>
            <a:ext cx="6929437" cy="2179638"/>
          </a:xfrm>
          <a:prstGeom prst="rect">
            <a:avLst/>
          </a:prstGeom>
          <a:solidFill>
            <a:schemeClr val="bg2">
              <a:lumMod val="40000"/>
              <a:lumOff val="60000"/>
            </a:schemeClr>
          </a:solidFill>
          <a:ln>
            <a:headEnd/>
            <a:tailEnd/>
          </a:ln>
        </p:spPr>
        <p:style>
          <a:lnRef idx="3">
            <a:schemeClr val="lt1"/>
          </a:lnRef>
          <a:fillRef idx="1">
            <a:schemeClr val="accent5"/>
          </a:fillRef>
          <a:effectRef idx="1">
            <a:schemeClr val="accent5"/>
          </a:effectRef>
          <a:fontRef idx="minor">
            <a:schemeClr val="lt1"/>
          </a:fontRef>
        </p:style>
        <p:txBody>
          <a:bodyPr wrap="none" lIns="90488" tIns="44450" rIns="90488" bIns="44450" anchor="ctr"/>
          <a:lstStyle/>
          <a:p>
            <a:pPr>
              <a:defRPr/>
            </a:pPr>
            <a:endParaRPr lang="en-US"/>
          </a:p>
        </p:txBody>
      </p:sp>
      <p:sp>
        <p:nvSpPr>
          <p:cNvPr id="11269" name="Rectangle 3"/>
          <p:cNvSpPr>
            <a:spLocks noGrp="1" noChangeArrowheads="1"/>
          </p:cNvSpPr>
          <p:nvPr>
            <p:ph type="body" idx="4294967295"/>
          </p:nvPr>
        </p:nvSpPr>
        <p:spPr>
          <a:xfrm>
            <a:off x="1835150" y="1447800"/>
            <a:ext cx="8470900" cy="4800600"/>
          </a:xfrm>
        </p:spPr>
        <p:txBody>
          <a:bodyPr vert="horz" lIns="90488" tIns="44450" rIns="90488" bIns="44450" rtlCol="0">
            <a:noAutofit/>
          </a:bodyPr>
          <a:lstStyle/>
          <a:p>
            <a:pPr marL="342900" indent="-342900" eaLnBrk="1" hangingPunct="1">
              <a:buFont typeface="Arial" panose="020B0604020202020204" pitchFamily="34" charset="0"/>
              <a:buChar char="•"/>
              <a:defRPr/>
            </a:pPr>
            <a:r>
              <a:rPr lang="en-US" sz="2200" dirty="0">
                <a:latin typeface="+mn-lt"/>
              </a:rPr>
              <a:t>Fields of object instances can be accessed through their identifiers names.</a:t>
            </a:r>
          </a:p>
          <a:p>
            <a:pPr marL="342900" indent="-342900" eaLnBrk="1" hangingPunct="1">
              <a:buFont typeface="Arial" panose="020B0604020202020204" pitchFamily="34" charset="0"/>
              <a:buChar char="•"/>
              <a:defRPr/>
            </a:pPr>
            <a:r>
              <a:rPr lang="en-US" sz="2200" dirty="0">
                <a:latin typeface="+mn-lt"/>
              </a:rPr>
              <a:t>Access to member fields and methods is done through the use of the ‘dot’ notation.	</a:t>
            </a:r>
          </a:p>
          <a:p>
            <a:pPr eaLnBrk="1" hangingPunct="1">
              <a:buFontTx/>
              <a:buNone/>
              <a:defRPr/>
            </a:pPr>
            <a:endParaRPr lang="en-US" dirty="0"/>
          </a:p>
          <a:p>
            <a:pPr marL="274638" lvl="1">
              <a:defRPr/>
            </a:pPr>
            <a:r>
              <a:rPr lang="en-US" b="1" i="1" dirty="0">
                <a:latin typeface="Courier New" pitchFamily="49" charset="0"/>
                <a:ea typeface="+mn-ea"/>
                <a:cs typeface="Courier New" pitchFamily="49" charset="0"/>
              </a:rPr>
              <a:t>		</a:t>
            </a:r>
          </a:p>
          <a:p>
            <a:pPr marL="274638" lvl="1">
              <a:defRPr/>
            </a:pPr>
            <a:r>
              <a:rPr lang="en-US" b="1" i="1" dirty="0">
                <a:latin typeface="Courier New" pitchFamily="49" charset="0"/>
                <a:cs typeface="Courier New" pitchFamily="49" charset="0"/>
              </a:rPr>
              <a:t>	</a:t>
            </a:r>
            <a:r>
              <a:rPr lang="en-US" b="1" i="1" dirty="0">
                <a:latin typeface="Courier New" pitchFamily="49" charset="0"/>
                <a:ea typeface="+mn-ea"/>
                <a:cs typeface="Courier New" pitchFamily="49" charset="0"/>
              </a:rPr>
              <a:t>&lt;reference&gt;.&lt;attribute name&gt;</a:t>
            </a:r>
          </a:p>
          <a:p>
            <a:pPr marL="274638" lvl="1">
              <a:defRPr/>
            </a:pPr>
            <a:r>
              <a:rPr lang="en-US" b="1" i="1" dirty="0">
                <a:latin typeface="Courier New" pitchFamily="49" charset="0"/>
                <a:ea typeface="+mn-ea"/>
                <a:cs typeface="Courier New" pitchFamily="49" charset="0"/>
              </a:rPr>
              <a:t>	&lt;reference&gt;.&lt;member method&gt;(&lt;parameters&gt;);</a:t>
            </a:r>
          </a:p>
          <a:p>
            <a:pPr marL="274638" lvl="1">
              <a:defRPr/>
            </a:pPr>
            <a:endParaRPr lang="en-US" b="1" i="1" dirty="0">
              <a:latin typeface="Courier New" pitchFamily="49" charset="0"/>
              <a:ea typeface="+mn-ea"/>
              <a:cs typeface="Courier New" pitchFamily="49" charset="0"/>
            </a:endParaRPr>
          </a:p>
          <a:p>
            <a:pPr marL="274638" lvl="1">
              <a:defRPr/>
            </a:pPr>
            <a:r>
              <a:rPr lang="en-US" b="1" i="1" dirty="0">
                <a:latin typeface="Courier New" pitchFamily="49" charset="0"/>
                <a:ea typeface="+mn-ea"/>
                <a:cs typeface="Courier New" pitchFamily="49" charset="0"/>
              </a:rPr>
              <a:t>	</a:t>
            </a:r>
            <a:r>
              <a:rPr lang="en-US" b="1" i="1" dirty="0" err="1">
                <a:latin typeface="Courier New" pitchFamily="49" charset="0"/>
                <a:ea typeface="+mn-ea"/>
                <a:cs typeface="Courier New" pitchFamily="49" charset="0"/>
              </a:rPr>
              <a:t>him.setAge</a:t>
            </a:r>
            <a:r>
              <a:rPr lang="en-US" b="1" i="1" dirty="0">
                <a:latin typeface="Courier New" pitchFamily="49" charset="0"/>
                <a:ea typeface="+mn-ea"/>
                <a:cs typeface="Courier New" pitchFamily="49" charset="0"/>
              </a:rPr>
              <a:t>(23)</a:t>
            </a:r>
          </a:p>
          <a:p>
            <a:pPr marL="274638" lvl="1">
              <a:defRPr/>
            </a:pPr>
            <a:r>
              <a:rPr lang="en-US" b="1" i="1" dirty="0">
                <a:latin typeface="Courier New" pitchFamily="49" charset="0"/>
                <a:ea typeface="+mn-ea"/>
                <a:cs typeface="Courier New" pitchFamily="49" charset="0"/>
              </a:rPr>
              <a:t>	</a:t>
            </a:r>
            <a:r>
              <a:rPr lang="en-US" b="1" i="1" dirty="0" err="1">
                <a:latin typeface="Courier New" pitchFamily="49" charset="0"/>
                <a:ea typeface="+mn-ea"/>
                <a:cs typeface="Courier New" pitchFamily="49" charset="0"/>
              </a:rPr>
              <a:t>him.getName</a:t>
            </a:r>
            <a:r>
              <a:rPr lang="en-US" b="1" i="1" dirty="0">
                <a:latin typeface="Courier New" pitchFamily="49" charset="0"/>
                <a:ea typeface="+mn-ea"/>
                <a:cs typeface="Courier New" pitchFamily="49" charset="0"/>
              </a:rPr>
              <a:t>();</a:t>
            </a:r>
          </a:p>
          <a:p>
            <a:pPr lvl="2" eaLnBrk="1" hangingPunct="1">
              <a:buFontTx/>
              <a:buNone/>
              <a:defRPr/>
            </a:pPr>
            <a:endParaRPr lang="en-US" sz="1400" dirty="0"/>
          </a:p>
        </p:txBody>
      </p:sp>
      <p:sp>
        <p:nvSpPr>
          <p:cNvPr id="7" name="Content Placeholder 9"/>
          <p:cNvSpPr txBox="1">
            <a:spLocks/>
          </p:cNvSpPr>
          <p:nvPr/>
        </p:nvSpPr>
        <p:spPr bwMode="gray">
          <a:xfrm>
            <a:off x="2420938" y="5764213"/>
            <a:ext cx="7885112" cy="342900"/>
          </a:xfrm>
          <a:prstGeom prst="rect">
            <a:avLst/>
          </a:prstGeom>
          <a:solidFill>
            <a:schemeClr val="accent2">
              <a:lumMod val="20000"/>
              <a:lumOff val="80000"/>
            </a:schemeClr>
          </a:solidFill>
          <a:ln w="12700">
            <a:noFill/>
            <a:miter lim="800000"/>
            <a:headEnd/>
            <a:tailEnd/>
          </a:ln>
        </p:spPr>
        <p:txBody>
          <a:bodyPr lIns="90488" tIns="91440" rIns="90488" bIns="91440" anchor="ctr"/>
          <a:lstStyle/>
          <a:p>
            <a:pPr eaLnBrk="0" hangingPunct="0">
              <a:buClr>
                <a:srgbClr val="000000"/>
              </a:buClr>
              <a:defRPr/>
            </a:pPr>
            <a:r>
              <a:rPr lang="en-US" sz="1600" dirty="0"/>
              <a:t>Refer to the ClassInstanceSample.java and Person.java sample code.</a:t>
            </a:r>
          </a:p>
        </p:txBody>
      </p:sp>
      <p:sp>
        <p:nvSpPr>
          <p:cNvPr id="8" name="Rounded Rectangle 7"/>
          <p:cNvSpPr/>
          <p:nvPr/>
        </p:nvSpPr>
        <p:spPr bwMode="auto">
          <a:xfrm>
            <a:off x="1981200" y="5763634"/>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11761261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ccenture OG">
      <a:dk1>
        <a:sysClr val="windowText" lastClr="000000"/>
      </a:dk1>
      <a:lt1>
        <a:sysClr val="window" lastClr="FFFFFF"/>
      </a:lt1>
      <a:dk2>
        <a:srgbClr val="44546A"/>
      </a:dk2>
      <a:lt2>
        <a:srgbClr val="E7E6E6"/>
      </a:lt2>
      <a:accent1>
        <a:srgbClr val="FF9500"/>
      </a:accent1>
      <a:accent2>
        <a:srgbClr val="FF0000"/>
      </a:accent2>
      <a:accent3>
        <a:srgbClr val="808080"/>
      </a:accent3>
      <a:accent4>
        <a:srgbClr val="FFB600"/>
      </a:accent4>
      <a:accent5>
        <a:srgbClr val="C0C0C0"/>
      </a:accent5>
      <a:accent6>
        <a:srgbClr val="292929"/>
      </a:accent6>
      <a:hlink>
        <a:srgbClr val="0563C1"/>
      </a:hlink>
      <a:folHlink>
        <a:srgbClr val="954F72"/>
      </a:folHlink>
    </a:clrScheme>
    <a:fontScheme name="Accentur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chor="t">
        <a:norm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4434</Words>
  <Application>Microsoft Macintosh PowerPoint</Application>
  <PresentationFormat>Widescreen</PresentationFormat>
  <Paragraphs>560</Paragraphs>
  <Slides>30</Slides>
  <Notes>30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Arial</vt:lpstr>
      <vt:lpstr>Arial Black</vt:lpstr>
      <vt:lpstr>Calibri</vt:lpstr>
      <vt:lpstr>Calibri Light</vt:lpstr>
      <vt:lpstr>Courier New</vt:lpstr>
      <vt:lpstr>Trebuchet MS</vt:lpstr>
      <vt:lpstr>Wingdings</vt:lpstr>
      <vt:lpstr>Office Theme</vt:lpstr>
      <vt:lpstr>1_Office Theme</vt:lpstr>
      <vt:lpstr>Test Automation Engineering Fundamentals: Java  </vt:lpstr>
      <vt:lpstr>Introduction</vt:lpstr>
      <vt:lpstr>Module Objectives</vt:lpstr>
      <vt:lpstr>Overview of Object-Oriented Programming</vt:lpstr>
      <vt:lpstr>Information Within an Object</vt:lpstr>
      <vt:lpstr>Classes vs. Instances</vt:lpstr>
      <vt:lpstr>Classes vs. Instances (cont.)</vt:lpstr>
      <vt:lpstr>Creating and Manipulating Instances of a Class</vt:lpstr>
      <vt:lpstr>Creating and Manipulating Instances of a Class (cont.)</vt:lpstr>
      <vt:lpstr>Custom Classes</vt:lpstr>
      <vt:lpstr>Custom Classes (cont.)</vt:lpstr>
      <vt:lpstr>Package Structure and the Class Path</vt:lpstr>
      <vt:lpstr>Package Structure and the Class Path (cont.)</vt:lpstr>
      <vt:lpstr>Importing Classes</vt:lpstr>
      <vt:lpstr>Activity 1 – Create a Java File</vt:lpstr>
      <vt:lpstr>Garbage Collection</vt:lpstr>
      <vt:lpstr>Garbage Collection (cont.)</vt:lpstr>
      <vt:lpstr>Garbage Collection (cont.)</vt:lpstr>
      <vt:lpstr>Concept of Constructor</vt:lpstr>
      <vt:lpstr>Concept of Finalizer</vt:lpstr>
      <vt:lpstr>Attributes and Behavior</vt:lpstr>
      <vt:lpstr>Member Modifiers</vt:lpstr>
      <vt:lpstr>Access Modifiers</vt:lpstr>
      <vt:lpstr>Non-access Modifiers</vt:lpstr>
      <vt:lpstr>Non-access Modifiers (cont.)</vt:lpstr>
      <vt:lpstr>Restrictions on Use of Modifiers </vt:lpstr>
      <vt:lpstr>Static Attributes and Methods</vt:lpstr>
      <vt:lpstr>Static Code Blocks</vt:lpstr>
      <vt:lpstr>Activity 2 – Create a Calculator</vt:lpstr>
      <vt:lpstr>Questions and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Automation Engineering Fundamentals: Java</dc:title>
  <dc:creator>Smirnovs, Arturs</dc:creator>
  <cp:lastModifiedBy>Pletenev, Konstantin</cp:lastModifiedBy>
  <cp:revision>4</cp:revision>
  <dcterms:created xsi:type="dcterms:W3CDTF">2018-11-14T10:25:47Z</dcterms:created>
  <dcterms:modified xsi:type="dcterms:W3CDTF">2018-11-15T14:25:38Z</dcterms:modified>
</cp:coreProperties>
</file>